
<file path=[Content_Types].xml><?xml version="1.0" encoding="utf-8"?>
<Types xmlns="http://schemas.openxmlformats.org/package/2006/content-types">
  <Default Extension="mp3" ContentType="audio/mpe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7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notesSlides/notesSlide10.xml" ContentType="application/vnd.openxmlformats-officedocument.presentationml.notesSlide+xml"/>
  <Override PartName="/ppt/comments/comment4.xml" ContentType="application/vnd.openxmlformats-officedocument.presentationml.comments+xml"/>
  <Override PartName="/ppt/notesSlides/notesSlide11.xml" ContentType="application/vnd.openxmlformats-officedocument.presentationml.notesSlide+xml"/>
  <Override PartName="/ppt/comments/comment5.xml" ContentType="application/vnd.openxmlformats-officedocument.presentationml.comment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omments/comment6.xml" ContentType="application/vnd.openxmlformats-officedocument.presentationml.comments+xml"/>
  <Override PartName="/ppt/notesSlides/notesSlide15.xml" ContentType="application/vnd.openxmlformats-officedocument.presentationml.notesSlide+xml"/>
  <Override PartName="/ppt/comments/comment7.xml" ContentType="application/vnd.openxmlformats-officedocument.presentationml.comments+xml"/>
  <Override PartName="/ppt/notesSlides/notesSlide16.xml" ContentType="application/vnd.openxmlformats-officedocument.presentationml.notesSlide+xml"/>
  <Override PartName="/ppt/comments/comment8.xml" ContentType="application/vnd.openxmlformats-officedocument.presentationml.comments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0" r:id="rId2"/>
  </p:sldMasterIdLst>
  <p:notesMasterIdLst>
    <p:notesMasterId r:id="rId24"/>
  </p:notesMasterIdLst>
  <p:sldIdLst>
    <p:sldId id="256" r:id="rId3"/>
    <p:sldId id="264" r:id="rId4"/>
    <p:sldId id="258" r:id="rId5"/>
    <p:sldId id="271" r:id="rId6"/>
    <p:sldId id="259" r:id="rId7"/>
    <p:sldId id="278" r:id="rId8"/>
    <p:sldId id="257" r:id="rId9"/>
    <p:sldId id="260" r:id="rId10"/>
    <p:sldId id="265" r:id="rId11"/>
    <p:sldId id="281" r:id="rId12"/>
    <p:sldId id="282" r:id="rId13"/>
    <p:sldId id="272" r:id="rId14"/>
    <p:sldId id="283" r:id="rId15"/>
    <p:sldId id="263" r:id="rId16"/>
    <p:sldId id="266" r:id="rId17"/>
    <p:sldId id="285" r:id="rId18"/>
    <p:sldId id="286" r:id="rId19"/>
    <p:sldId id="287" r:id="rId20"/>
    <p:sldId id="291" r:id="rId21"/>
    <p:sldId id="262" r:id="rId22"/>
    <p:sldId id="290" r:id="rId23"/>
  </p:sldIdLst>
  <p:sldSz cx="12192000" cy="6858000"/>
  <p:notesSz cx="7104063" cy="10234613"/>
  <p:custDataLst>
    <p:tags r:id="rId2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佩力 蒋" initials="佩力" lastIdx="18" clrIdx="0">
    <p:extLst>
      <p:ext uri="{19B8F6BF-5375-455C-9EA6-DF929625EA0E}">
        <p15:presenceInfo xmlns:p15="http://schemas.microsoft.com/office/powerpoint/2012/main" userId="4a87827b5320a09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0FB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308" autoAdjust="0"/>
    <p:restoredTop sz="94660"/>
  </p:normalViewPr>
  <p:slideViewPr>
    <p:cSldViewPr snapToGrid="0">
      <p:cViewPr varScale="1">
        <p:scale>
          <a:sx n="68" d="100"/>
          <a:sy n="68" d="100"/>
        </p:scale>
        <p:origin x="60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commentAuthors" Target="commentAuthor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gs" Target="tags/tag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4-06T17:00:07.013" idx="1">
    <p:pos x="10" y="10"/>
    <p:text>让同学们随便打开一个网页查看源代码or检查</p:text>
    <p:extLst>
      <p:ext uri="{C676402C-5697-4E1C-873F-D02D1690AC5C}">
        <p15:threadingInfo xmlns:p15="http://schemas.microsoft.com/office/powerpoint/2012/main" timeZoneBias="-48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4-06T17:22:56.195" idx="3">
    <p:pos x="6256" y="900"/>
    <p:text>前缀不管它  结构由head和body组成，head里面的title是网页的title 不是我们后面要讲的title 另外head里面还可以放一些链接 比如之后我们要放的字体链接</p:text>
    <p:extLst>
      <p:ext uri="{C676402C-5697-4E1C-873F-D02D1690AC5C}">
        <p15:threadingInfo xmlns:p15="http://schemas.microsoft.com/office/powerpoint/2012/main" timeZoneBias="-480"/>
      </p:ext>
    </p:extLst>
  </p:cm>
  <p:cm authorId="1" dt="2018-04-06T17:37:14.674" idx="4">
    <p:pos x="6680" y="1688"/>
    <p:text>&lt;meta&gt; 元素可提供有关页面的元信息（meta-information），比如针对搜索引擎和更新频度的描述和关键词。&lt;meta&gt; 标签位于文档的头部，不包含任何内容。 meta utf-8 tab 是一种国际通用的字符编码 声明改编码 电脑就可以识别字符 比如我们的中文不然就是乱码</p:text>
    <p:extLst>
      <p:ext uri="{C676402C-5697-4E1C-873F-D02D1690AC5C}">
        <p15:threadingInfo xmlns:p15="http://schemas.microsoft.com/office/powerpoint/2012/main" timeZoneBias="-480"/>
      </p:ext>
    </p:extLst>
  </p:cm>
  <p:cm authorId="1" dt="2018-04-06T17:50:46.792" idx="5">
    <p:pos x="6650" y="2612"/>
    <p:text>元信息是关于信息的信息，元信息允许服务器提供所发送数据的信息，如HTTP可以提高所发的对象语言和对象，也可以用元信息来实现有条件请求以及报告事务完成。收到数据的浏览器可以根据元信息确定服务器发来的是什么内容，预料有什么数据，确知是否接收完整的数据，以及过程中是否出错，这样客户就可以知道传输对象的类型。</p:text>
    <p:extLst>
      <p:ext uri="{C676402C-5697-4E1C-873F-D02D1690AC5C}">
        <p15:threadingInfo xmlns:p15="http://schemas.microsoft.com/office/powerpoint/2012/main" timeZoneBias="-48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4-06T17:59:21.734" idx="6">
    <p:pos x="5988" y="1834"/>
    <p:text>intelligence 元信息 metadata 元数据</p:text>
    <p:extLst>
      <p:ext uri="{C676402C-5697-4E1C-873F-D02D1690AC5C}">
        <p15:threadingInfo xmlns:p15="http://schemas.microsoft.com/office/powerpoint/2012/main" timeZoneBias="-480"/>
      </p:ext>
    </p:extLst>
  </p:cm>
  <p:cm authorId="1" dt="2018-04-06T18:07:17.056" idx="7">
    <p:pos x="6359" y="1840"/>
    <p:text>meta then 在title里写网页的标题然后打开网页查看</p:text>
    <p:extLst>
      <p:ext uri="{C676402C-5697-4E1C-873F-D02D1690AC5C}">
        <p15:threadingInfo xmlns:p15="http://schemas.microsoft.com/office/powerpoint/2012/main" timeZoneBias="-48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4-06T18:41:08.853" idx="8">
    <p:pos x="4536" y="1675"/>
    <p:text>h 标题最多支持6个 h1 到 h6 大小依次减小 p段落不限</p:text>
    <p:extLst>
      <p:ext uri="{C676402C-5697-4E1C-873F-D02D1690AC5C}">
        <p15:threadingInfo xmlns:p15="http://schemas.microsoft.com/office/powerpoint/2012/main" timeZoneBias="-480"/>
      </p:ext>
    </p:extLst>
  </p:cm>
  <p:cm authorId="1" dt="2018-04-06T18:42:26.445" idx="9">
    <p:pos x="7229" y="1700"/>
    <p:text>后面学了css可以改 让同学们自己试 告诉他们快捷键 比如 h1 然后Tab即可</p:text>
    <p:extLst>
      <p:ext uri="{C676402C-5697-4E1C-873F-D02D1690AC5C}">
        <p15:threadingInfo xmlns:p15="http://schemas.microsoft.com/office/powerpoint/2012/main" timeZoneBias="-48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4-06T19:31:45.021" idx="10">
    <p:pos x="1636" y="1156"/>
    <p:text>可以设置长宽</p:text>
    <p:extLst>
      <p:ext uri="{C676402C-5697-4E1C-873F-D02D1690AC5C}">
        <p15:threadingInfo xmlns:p15="http://schemas.microsoft.com/office/powerpoint/2012/main" timeZoneBias="-480"/>
      </p:ext>
    </p:extLst>
  </p:cm>
  <p:cm authorId="1" dt="2018-04-06T20:48:54.568" idx="15">
    <p:pos x="5012" y="242"/>
    <p:text>接下来让同学们自己去实践做一个简单的landing page</p:text>
    <p:extLst>
      <p:ext uri="{C676402C-5697-4E1C-873F-D02D1690AC5C}">
        <p15:threadingInfo xmlns:p15="http://schemas.microsoft.com/office/powerpoint/2012/main" timeZoneBias="-480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4-06T19:52:19.497" idx="12">
    <p:pos x="4182" y="2355"/>
    <p:text>alt 当图片失效时显示出来的文字</p:text>
    <p:extLst>
      <p:ext uri="{C676402C-5697-4E1C-873F-D02D1690AC5C}">
        <p15:threadingInfo xmlns:p15="http://schemas.microsoft.com/office/powerpoint/2012/main" timeZoneBias="-480"/>
      </p:ext>
    </p:extLst>
  </p:cm>
  <p:cm authorId="1" dt="2018-04-06T19:53:28.495" idx="14">
    <p:pos x="2380" y="2487"/>
    <p:text>新建一个folder放照片 然后在src里用/指示到文件夹</p:text>
    <p:extLst>
      <p:ext uri="{C676402C-5697-4E1C-873F-D02D1690AC5C}">
        <p15:threadingInfo xmlns:p15="http://schemas.microsoft.com/office/powerpoint/2012/main" timeZoneBias="-480"/>
      </p:ext>
    </p:extLst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4-06T20:58:42.535" idx="16">
    <p:pos x="5363" y="1705"/>
    <p:text>跳转到一个新的界面 不然就会在当前页跳转</p:text>
    <p:extLst>
      <p:ext uri="{C676402C-5697-4E1C-873F-D02D1690AC5C}">
        <p15:threadingInfo xmlns:p15="http://schemas.microsoft.com/office/powerpoint/2012/main" timeZoneBias="-480"/>
      </p:ext>
    </p:extLst>
  </p:cm>
  <p:cm authorId="1" dt="2018-04-06T21:02:13.974" idx="17">
    <p:pos x="2107" y="2007"/>
    <p:text>可以给链接设置名字</p:text>
    <p:extLst>
      <p:ext uri="{C676402C-5697-4E1C-873F-D02D1690AC5C}">
        <p15:threadingInfo xmlns:p15="http://schemas.microsoft.com/office/powerpoint/2012/main" timeZoneBias="-480"/>
      </p:ext>
    </p:extLst>
  </p:cm>
</p:cmLst>
</file>

<file path=ppt/comments/comment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4-06T20:58:42.535" idx="16">
    <p:pos x="3560" y="1435"/>
    <p:text>必须是本地文件</p:text>
    <p:extLst>
      <p:ext uri="{C676402C-5697-4E1C-873F-D02D1690AC5C}">
        <p15:threadingInfo xmlns:p15="http://schemas.microsoft.com/office/powerpoint/2012/main" timeZoneBias="-480"/>
      </p:ext>
    </p:extLst>
  </p:cm>
  <p:cm authorId="1" dt="2018-04-06T21:02:13.974" idx="17">
    <p:pos x="3184" y="993"/>
    <p:text>可以设进度条的长宽</p:text>
    <p:extLst>
      <p:ext uri="{C676402C-5697-4E1C-873F-D02D1690AC5C}">
        <p15:threadingInfo xmlns:p15="http://schemas.microsoft.com/office/powerpoint/2012/main" timeZoneBias="-480"/>
      </p:ext>
    </p:extLst>
  </p:cm>
  <p:cm authorId="1" dt="2018-04-06T21:32:50.926" idx="18">
    <p:pos x="2483" y="1426"/>
    <p:text>记得仍然需要新开一个文件夹</p:text>
    <p:extLst>
      <p:ext uri="{C676402C-5697-4E1C-873F-D02D1690AC5C}">
        <p15:threadingInfo xmlns:p15="http://schemas.microsoft.com/office/powerpoint/2012/main" timeZoneBias="-480"/>
      </p:ext>
    </p:extLst>
  </p:cm>
</p:cmLst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8.jpg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9.jpg"/></Relationships>
</file>

<file path=ppt/diagrams/_rels/data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0.jp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8.jpg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9.jpg"/></Relationships>
</file>

<file path=ppt/diagrams/_rels/drawing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0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7C9AED8-5D4B-4E82-B2A4-CAB0F3B129AA}" type="doc">
      <dgm:prSet loTypeId="urn:microsoft.com/office/officeart/2008/layout/AccentedPicture" loCatId="picture" qsTypeId="urn:microsoft.com/office/officeart/2005/8/quickstyle/simple1" qsCatId="simple" csTypeId="urn:microsoft.com/office/officeart/2005/8/colors/accent1_2" csCatId="accent1"/>
      <dgm:spPr/>
    </dgm:pt>
    <dgm:pt modelId="{F73C517E-63AE-44C4-A783-2CD0ABCF24D8}">
      <dgm:prSet phldrT="[文本]" phldr="1"/>
      <dgm:spPr/>
      <dgm:t>
        <a:bodyPr/>
        <a:lstStyle/>
        <a:p>
          <a:endParaRPr lang="zh-CN" altLang="en-US" dirty="0"/>
        </a:p>
      </dgm:t>
    </dgm:pt>
    <dgm:pt modelId="{9DE16B8D-1221-4A76-8C16-CFB2C95EF377}" type="parTrans" cxnId="{9D3F2174-C4F4-40D3-B5A7-FBD577A41FA1}">
      <dgm:prSet/>
      <dgm:spPr/>
      <dgm:t>
        <a:bodyPr/>
        <a:lstStyle/>
        <a:p>
          <a:endParaRPr lang="zh-CN" altLang="en-US"/>
        </a:p>
      </dgm:t>
    </dgm:pt>
    <dgm:pt modelId="{F2670A9F-C5C3-4CDC-B641-3F97D197F3BF}" type="sibTrans" cxnId="{9D3F2174-C4F4-40D3-B5A7-FBD577A41FA1}">
      <dgm:prSet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" r="-1000"/>
          </a:stretch>
        </a:blipFill>
      </dgm:spPr>
      <dgm:t>
        <a:bodyPr/>
        <a:lstStyle/>
        <a:p>
          <a:endParaRPr lang="zh-CN" altLang="en-US"/>
        </a:p>
      </dgm:t>
    </dgm:pt>
    <dgm:pt modelId="{D4C842D8-9F90-4FF7-B94C-2D4B656B51C0}" type="pres">
      <dgm:prSet presAssocID="{A7C9AED8-5D4B-4E82-B2A4-CAB0F3B129AA}" presName="Name0" presStyleCnt="0">
        <dgm:presLayoutVars>
          <dgm:dir/>
        </dgm:presLayoutVars>
      </dgm:prSet>
      <dgm:spPr/>
    </dgm:pt>
    <dgm:pt modelId="{BEE84F57-48BC-4694-B47F-58A8D40E2B46}" type="pres">
      <dgm:prSet presAssocID="{F2670A9F-C5C3-4CDC-B641-3F97D197F3BF}" presName="picture_1" presStyleLbl="bgImgPlace1" presStyleIdx="0" presStyleCnt="1" custLinFactNeighborX="10485" custLinFactNeighborY="17342"/>
      <dgm:spPr/>
    </dgm:pt>
    <dgm:pt modelId="{7AAC56A7-7C54-43B8-B905-5196984E69C9}" type="pres">
      <dgm:prSet presAssocID="{F73C517E-63AE-44C4-A783-2CD0ABCF24D8}" presName="text_1" presStyleLbl="node1" presStyleIdx="0" presStyleCnt="0">
        <dgm:presLayoutVars>
          <dgm:bulletEnabled val="1"/>
        </dgm:presLayoutVars>
      </dgm:prSet>
      <dgm:spPr/>
    </dgm:pt>
    <dgm:pt modelId="{88E3D6C1-13A4-4677-9CC7-7324A30661FC}" type="pres">
      <dgm:prSet presAssocID="{A7C9AED8-5D4B-4E82-B2A4-CAB0F3B129AA}" presName="maxNode" presStyleCnt="0"/>
      <dgm:spPr/>
    </dgm:pt>
    <dgm:pt modelId="{77E37934-2049-4B1D-94D6-F048AB570EC2}" type="pres">
      <dgm:prSet presAssocID="{A7C9AED8-5D4B-4E82-B2A4-CAB0F3B129AA}" presName="Name33" presStyleCnt="0"/>
      <dgm:spPr/>
    </dgm:pt>
  </dgm:ptLst>
  <dgm:cxnLst>
    <dgm:cxn modelId="{9BB7F738-8A7E-4788-B0C4-D182D828AE05}" type="presOf" srcId="{F73C517E-63AE-44C4-A783-2CD0ABCF24D8}" destId="{7AAC56A7-7C54-43B8-B905-5196984E69C9}" srcOrd="0" destOrd="0" presId="urn:microsoft.com/office/officeart/2008/layout/AccentedPicture"/>
    <dgm:cxn modelId="{302E816C-7868-4A88-ABE5-B4C2885AB6AA}" type="presOf" srcId="{A7C9AED8-5D4B-4E82-B2A4-CAB0F3B129AA}" destId="{D4C842D8-9F90-4FF7-B94C-2D4B656B51C0}" srcOrd="0" destOrd="0" presId="urn:microsoft.com/office/officeart/2008/layout/AccentedPicture"/>
    <dgm:cxn modelId="{9D3F2174-C4F4-40D3-B5A7-FBD577A41FA1}" srcId="{A7C9AED8-5D4B-4E82-B2A4-CAB0F3B129AA}" destId="{F73C517E-63AE-44C4-A783-2CD0ABCF24D8}" srcOrd="0" destOrd="0" parTransId="{9DE16B8D-1221-4A76-8C16-CFB2C95EF377}" sibTransId="{F2670A9F-C5C3-4CDC-B641-3F97D197F3BF}"/>
    <dgm:cxn modelId="{18BADF85-5188-4A20-90CB-2CE748621674}" type="presOf" srcId="{F2670A9F-C5C3-4CDC-B641-3F97D197F3BF}" destId="{BEE84F57-48BC-4694-B47F-58A8D40E2B46}" srcOrd="0" destOrd="0" presId="urn:microsoft.com/office/officeart/2008/layout/AccentedPicture"/>
    <dgm:cxn modelId="{6DD913AF-14BC-4634-B2A3-9E44EFE873F7}" type="presParOf" srcId="{D4C842D8-9F90-4FF7-B94C-2D4B656B51C0}" destId="{BEE84F57-48BC-4694-B47F-58A8D40E2B46}" srcOrd="0" destOrd="0" presId="urn:microsoft.com/office/officeart/2008/layout/AccentedPicture"/>
    <dgm:cxn modelId="{B27390F6-B06A-4625-9E2E-93B3C2387746}" type="presParOf" srcId="{D4C842D8-9F90-4FF7-B94C-2D4B656B51C0}" destId="{7AAC56A7-7C54-43B8-B905-5196984E69C9}" srcOrd="1" destOrd="0" presId="urn:microsoft.com/office/officeart/2008/layout/AccentedPicture"/>
    <dgm:cxn modelId="{113D0531-87AC-4512-863D-84CB968F6579}" type="presParOf" srcId="{D4C842D8-9F90-4FF7-B94C-2D4B656B51C0}" destId="{88E3D6C1-13A4-4677-9CC7-7324A30661FC}" srcOrd="2" destOrd="0" presId="urn:microsoft.com/office/officeart/2008/layout/AccentedPicture"/>
    <dgm:cxn modelId="{5EAD065C-7E6E-43E3-817B-7CE6A4CD025C}" type="presParOf" srcId="{88E3D6C1-13A4-4677-9CC7-7324A30661FC}" destId="{77E37934-2049-4B1D-94D6-F048AB570EC2}" srcOrd="0" destOrd="0" presId="urn:microsoft.com/office/officeart/2008/layout/AccentedPicture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245FB64-DF74-4F6B-9F64-12AAFE3E3071}" type="doc">
      <dgm:prSet loTypeId="urn:microsoft.com/office/officeart/2008/layout/AccentedPicture" loCatId="picture" qsTypeId="urn:microsoft.com/office/officeart/2005/8/quickstyle/simple1" qsCatId="simple" csTypeId="urn:microsoft.com/office/officeart/2005/8/colors/accent1_2" csCatId="accent1"/>
      <dgm:spPr/>
    </dgm:pt>
    <dgm:pt modelId="{F42DED0F-D06E-485E-B2F1-FBD91FE06037}">
      <dgm:prSet phldrT="[文本]" phldr="1"/>
      <dgm:spPr/>
      <dgm:t>
        <a:bodyPr/>
        <a:lstStyle/>
        <a:p>
          <a:endParaRPr lang="zh-CN" altLang="en-US" dirty="0"/>
        </a:p>
      </dgm:t>
    </dgm:pt>
    <dgm:pt modelId="{0743499B-B67E-4245-8387-9B92FAC2F920}" type="parTrans" cxnId="{F952FD0D-F858-486F-8729-44145DCA2CA3}">
      <dgm:prSet/>
      <dgm:spPr/>
      <dgm:t>
        <a:bodyPr/>
        <a:lstStyle/>
        <a:p>
          <a:endParaRPr lang="zh-CN" altLang="en-US"/>
        </a:p>
      </dgm:t>
    </dgm:pt>
    <dgm:pt modelId="{F5E62045-33CF-4054-A59B-565F1F4FC7AD}" type="sibTrans" cxnId="{F952FD0D-F858-486F-8729-44145DCA2CA3}">
      <dgm:prSet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" r="-1000"/>
          </a:stretch>
        </a:blipFill>
      </dgm:spPr>
      <dgm:t>
        <a:bodyPr/>
        <a:lstStyle/>
        <a:p>
          <a:endParaRPr lang="zh-CN" altLang="en-US"/>
        </a:p>
      </dgm:t>
    </dgm:pt>
    <dgm:pt modelId="{BF180029-B8DF-432C-AA46-DD072754C8FE}" type="pres">
      <dgm:prSet presAssocID="{3245FB64-DF74-4F6B-9F64-12AAFE3E3071}" presName="Name0" presStyleCnt="0">
        <dgm:presLayoutVars>
          <dgm:dir/>
        </dgm:presLayoutVars>
      </dgm:prSet>
      <dgm:spPr/>
    </dgm:pt>
    <dgm:pt modelId="{2DC93D3D-8526-4493-97F1-D96B3905D3EC}" type="pres">
      <dgm:prSet presAssocID="{F5E62045-33CF-4054-A59B-565F1F4FC7AD}" presName="picture_1" presStyleLbl="bgImgPlace1" presStyleIdx="0" presStyleCnt="1" custLinFactNeighborX="3085" custLinFactNeighborY="237"/>
      <dgm:spPr/>
    </dgm:pt>
    <dgm:pt modelId="{B0DA2857-DF74-4560-8A85-A8C456953D7B}" type="pres">
      <dgm:prSet presAssocID="{F42DED0F-D06E-485E-B2F1-FBD91FE06037}" presName="text_1" presStyleLbl="node1" presStyleIdx="0" presStyleCnt="0">
        <dgm:presLayoutVars>
          <dgm:bulletEnabled val="1"/>
        </dgm:presLayoutVars>
      </dgm:prSet>
      <dgm:spPr/>
    </dgm:pt>
    <dgm:pt modelId="{43650A73-E253-45D5-BC19-1A26DA1FEE07}" type="pres">
      <dgm:prSet presAssocID="{3245FB64-DF74-4F6B-9F64-12AAFE3E3071}" presName="maxNode" presStyleCnt="0"/>
      <dgm:spPr/>
    </dgm:pt>
    <dgm:pt modelId="{42969EAF-5B8E-449A-BAD3-5A69D66D1293}" type="pres">
      <dgm:prSet presAssocID="{3245FB64-DF74-4F6B-9F64-12AAFE3E3071}" presName="Name33" presStyleCnt="0"/>
      <dgm:spPr/>
    </dgm:pt>
  </dgm:ptLst>
  <dgm:cxnLst>
    <dgm:cxn modelId="{F952FD0D-F858-486F-8729-44145DCA2CA3}" srcId="{3245FB64-DF74-4F6B-9F64-12AAFE3E3071}" destId="{F42DED0F-D06E-485E-B2F1-FBD91FE06037}" srcOrd="0" destOrd="0" parTransId="{0743499B-B67E-4245-8387-9B92FAC2F920}" sibTransId="{F5E62045-33CF-4054-A59B-565F1F4FC7AD}"/>
    <dgm:cxn modelId="{7D72B554-E12E-4463-8985-5A12EE99AF94}" type="presOf" srcId="{F5E62045-33CF-4054-A59B-565F1F4FC7AD}" destId="{2DC93D3D-8526-4493-97F1-D96B3905D3EC}" srcOrd="0" destOrd="0" presId="urn:microsoft.com/office/officeart/2008/layout/AccentedPicture"/>
    <dgm:cxn modelId="{B385877E-C56E-4F40-BE9F-143CE0737543}" type="presOf" srcId="{F42DED0F-D06E-485E-B2F1-FBD91FE06037}" destId="{B0DA2857-DF74-4560-8A85-A8C456953D7B}" srcOrd="0" destOrd="0" presId="urn:microsoft.com/office/officeart/2008/layout/AccentedPicture"/>
    <dgm:cxn modelId="{B2ECCE8F-8309-431B-BE3A-56FF57B8DD5B}" type="presOf" srcId="{3245FB64-DF74-4F6B-9F64-12AAFE3E3071}" destId="{BF180029-B8DF-432C-AA46-DD072754C8FE}" srcOrd="0" destOrd="0" presId="urn:microsoft.com/office/officeart/2008/layout/AccentedPicture"/>
    <dgm:cxn modelId="{D0A2E8D2-7916-43F1-9EED-1F01E2C47F30}" type="presParOf" srcId="{BF180029-B8DF-432C-AA46-DD072754C8FE}" destId="{2DC93D3D-8526-4493-97F1-D96B3905D3EC}" srcOrd="0" destOrd="0" presId="urn:microsoft.com/office/officeart/2008/layout/AccentedPicture"/>
    <dgm:cxn modelId="{5AEB9536-89C6-474A-A4FE-4CCE690FC1A1}" type="presParOf" srcId="{BF180029-B8DF-432C-AA46-DD072754C8FE}" destId="{B0DA2857-DF74-4560-8A85-A8C456953D7B}" srcOrd="1" destOrd="0" presId="urn:microsoft.com/office/officeart/2008/layout/AccentedPicture"/>
    <dgm:cxn modelId="{168A3AFC-4371-40F4-B862-BF5DE7CBDF01}" type="presParOf" srcId="{BF180029-B8DF-432C-AA46-DD072754C8FE}" destId="{43650A73-E253-45D5-BC19-1A26DA1FEE07}" srcOrd="2" destOrd="0" presId="urn:microsoft.com/office/officeart/2008/layout/AccentedPicture"/>
    <dgm:cxn modelId="{E52764CD-1C73-46DA-89FF-8A2F30E7D93D}" type="presParOf" srcId="{43650A73-E253-45D5-BC19-1A26DA1FEE07}" destId="{42969EAF-5B8E-449A-BAD3-5A69D66D1293}" srcOrd="0" destOrd="0" presId="urn:microsoft.com/office/officeart/2008/layout/AccentedPicture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64F69C4-4113-4EEA-97F4-FCD9EB2A288F}" type="doc">
      <dgm:prSet loTypeId="urn:microsoft.com/office/officeart/2008/layout/AccentedPicture" loCatId="picture" qsTypeId="urn:microsoft.com/office/officeart/2005/8/quickstyle/simple1" qsCatId="simple" csTypeId="urn:microsoft.com/office/officeart/2005/8/colors/accent1_2" csCatId="accent1"/>
      <dgm:spPr/>
    </dgm:pt>
    <dgm:pt modelId="{A4FF6A57-54E8-41BE-8394-7DC6019D5B30}">
      <dgm:prSet phldrT="[文本]" phldr="1"/>
      <dgm:spPr/>
      <dgm:t>
        <a:bodyPr/>
        <a:lstStyle/>
        <a:p>
          <a:endParaRPr lang="zh-CN" altLang="en-US"/>
        </a:p>
      </dgm:t>
    </dgm:pt>
    <dgm:pt modelId="{7F4DEB99-EC73-4C27-A52F-30EA798342B5}" type="parTrans" cxnId="{6E8A1B71-8A23-44F4-9BB7-523295EBE1D9}">
      <dgm:prSet/>
      <dgm:spPr/>
      <dgm:t>
        <a:bodyPr/>
        <a:lstStyle/>
        <a:p>
          <a:endParaRPr lang="zh-CN" altLang="en-US"/>
        </a:p>
      </dgm:t>
    </dgm:pt>
    <dgm:pt modelId="{E9852D6B-926A-4D16-8B80-E354BB698B43}" type="sibTrans" cxnId="{6E8A1B71-8A23-44F4-9BB7-523295EBE1D9}">
      <dgm:prSet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" r="-1000"/>
          </a:stretch>
        </a:blipFill>
      </dgm:spPr>
      <dgm:t>
        <a:bodyPr/>
        <a:lstStyle/>
        <a:p>
          <a:endParaRPr lang="zh-CN" altLang="en-US"/>
        </a:p>
      </dgm:t>
    </dgm:pt>
    <dgm:pt modelId="{D694DFA2-F1DE-49A3-9793-23B5566B5434}" type="pres">
      <dgm:prSet presAssocID="{964F69C4-4113-4EEA-97F4-FCD9EB2A288F}" presName="Name0" presStyleCnt="0">
        <dgm:presLayoutVars>
          <dgm:dir/>
        </dgm:presLayoutVars>
      </dgm:prSet>
      <dgm:spPr/>
    </dgm:pt>
    <dgm:pt modelId="{98083D9B-242A-417C-A679-7626A2779716}" type="pres">
      <dgm:prSet presAssocID="{E9852D6B-926A-4D16-8B80-E354BB698B43}" presName="picture_1" presStyleLbl="bgImgPlace1" presStyleIdx="0" presStyleCnt="1" custLinFactNeighborX="-340" custLinFactNeighborY="1796"/>
      <dgm:spPr/>
    </dgm:pt>
    <dgm:pt modelId="{DA6259A5-1B06-4A70-9CB2-ECD71267C9AC}" type="pres">
      <dgm:prSet presAssocID="{A4FF6A57-54E8-41BE-8394-7DC6019D5B30}" presName="text_1" presStyleLbl="node1" presStyleIdx="0" presStyleCnt="0">
        <dgm:presLayoutVars>
          <dgm:bulletEnabled val="1"/>
        </dgm:presLayoutVars>
      </dgm:prSet>
      <dgm:spPr/>
    </dgm:pt>
    <dgm:pt modelId="{DD02B6E0-75B8-4DA7-A2B0-8F716A6F7D06}" type="pres">
      <dgm:prSet presAssocID="{964F69C4-4113-4EEA-97F4-FCD9EB2A288F}" presName="maxNode" presStyleCnt="0"/>
      <dgm:spPr/>
    </dgm:pt>
    <dgm:pt modelId="{97CDFABC-027A-4442-905F-4F3A18FBD4CD}" type="pres">
      <dgm:prSet presAssocID="{964F69C4-4113-4EEA-97F4-FCD9EB2A288F}" presName="Name33" presStyleCnt="0"/>
      <dgm:spPr/>
    </dgm:pt>
  </dgm:ptLst>
  <dgm:cxnLst>
    <dgm:cxn modelId="{6002415D-0F00-41D2-93D2-6087B3B1EB1E}" type="presOf" srcId="{A4FF6A57-54E8-41BE-8394-7DC6019D5B30}" destId="{DA6259A5-1B06-4A70-9CB2-ECD71267C9AC}" srcOrd="0" destOrd="0" presId="urn:microsoft.com/office/officeart/2008/layout/AccentedPicture"/>
    <dgm:cxn modelId="{71E2B24E-68CF-4441-A0C5-0DF633BE4C60}" type="presOf" srcId="{E9852D6B-926A-4D16-8B80-E354BB698B43}" destId="{98083D9B-242A-417C-A679-7626A2779716}" srcOrd="0" destOrd="0" presId="urn:microsoft.com/office/officeart/2008/layout/AccentedPicture"/>
    <dgm:cxn modelId="{6E8A1B71-8A23-44F4-9BB7-523295EBE1D9}" srcId="{964F69C4-4113-4EEA-97F4-FCD9EB2A288F}" destId="{A4FF6A57-54E8-41BE-8394-7DC6019D5B30}" srcOrd="0" destOrd="0" parTransId="{7F4DEB99-EC73-4C27-A52F-30EA798342B5}" sibTransId="{E9852D6B-926A-4D16-8B80-E354BB698B43}"/>
    <dgm:cxn modelId="{9A5F33D3-8B80-446F-92C5-CC437FB3D160}" type="presOf" srcId="{964F69C4-4113-4EEA-97F4-FCD9EB2A288F}" destId="{D694DFA2-F1DE-49A3-9793-23B5566B5434}" srcOrd="0" destOrd="0" presId="urn:microsoft.com/office/officeart/2008/layout/AccentedPicture"/>
    <dgm:cxn modelId="{736B4A65-744A-4E3D-84E1-041EAC2A1D23}" type="presParOf" srcId="{D694DFA2-F1DE-49A3-9793-23B5566B5434}" destId="{98083D9B-242A-417C-A679-7626A2779716}" srcOrd="0" destOrd="0" presId="urn:microsoft.com/office/officeart/2008/layout/AccentedPicture"/>
    <dgm:cxn modelId="{03475E9A-65D4-4A89-8C1A-48E5C7221926}" type="presParOf" srcId="{D694DFA2-F1DE-49A3-9793-23B5566B5434}" destId="{DA6259A5-1B06-4A70-9CB2-ECD71267C9AC}" srcOrd="1" destOrd="0" presId="urn:microsoft.com/office/officeart/2008/layout/AccentedPicture"/>
    <dgm:cxn modelId="{02703751-C4C6-4372-9874-C26EE959C0FC}" type="presParOf" srcId="{D694DFA2-F1DE-49A3-9793-23B5566B5434}" destId="{DD02B6E0-75B8-4DA7-A2B0-8F716A6F7D06}" srcOrd="2" destOrd="0" presId="urn:microsoft.com/office/officeart/2008/layout/AccentedPicture"/>
    <dgm:cxn modelId="{6ED174BE-826D-43A8-BB9A-D8B308501254}" type="presParOf" srcId="{DD02B6E0-75B8-4DA7-A2B0-8F716A6F7D06}" destId="{97CDFABC-027A-4442-905F-4F3A18FBD4CD}" srcOrd="0" destOrd="0" presId="urn:microsoft.com/office/officeart/2008/layout/AccentedPicture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E84F57-48BC-4694-B47F-58A8D40E2B46}">
      <dsp:nvSpPr>
        <dsp:cNvPr id="0" name=""/>
        <dsp:cNvSpPr/>
      </dsp:nvSpPr>
      <dsp:spPr>
        <a:xfrm>
          <a:off x="0" y="1145695"/>
          <a:ext cx="1148996" cy="1465556"/>
        </a:xfrm>
        <a:prstGeom prst="round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" r="-1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AAC56A7-7C54-43B8-B905-5196984E69C9}">
      <dsp:nvSpPr>
        <dsp:cNvPr id="0" name=""/>
        <dsp:cNvSpPr/>
      </dsp:nvSpPr>
      <dsp:spPr>
        <a:xfrm>
          <a:off x="45959" y="1477761"/>
          <a:ext cx="884726" cy="879333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0" tIns="63500" rIns="63500" bIns="63500" numCol="1" spcCol="1270" anchor="b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500" kern="1200" dirty="0"/>
        </a:p>
      </dsp:txBody>
      <dsp:txXfrm>
        <a:off x="45959" y="1477761"/>
        <a:ext cx="884726" cy="87933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C93D3D-8526-4493-97F1-D96B3905D3EC}">
      <dsp:nvSpPr>
        <dsp:cNvPr id="0" name=""/>
        <dsp:cNvSpPr/>
      </dsp:nvSpPr>
      <dsp:spPr>
        <a:xfrm>
          <a:off x="17973" y="0"/>
          <a:ext cx="1230158" cy="1569080"/>
        </a:xfrm>
        <a:prstGeom prst="round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" r="-1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DA2857-DF74-4560-8A85-A8C456953D7B}">
      <dsp:nvSpPr>
        <dsp:cNvPr id="0" name=""/>
        <dsp:cNvSpPr/>
      </dsp:nvSpPr>
      <dsp:spPr>
        <a:xfrm>
          <a:off x="58192" y="627632"/>
          <a:ext cx="947222" cy="941448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b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700" kern="1200" dirty="0"/>
        </a:p>
      </dsp:txBody>
      <dsp:txXfrm>
        <a:off x="58192" y="627632"/>
        <a:ext cx="947222" cy="94144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8083D9B-242A-417C-A679-7626A2779716}">
      <dsp:nvSpPr>
        <dsp:cNvPr id="0" name=""/>
        <dsp:cNvSpPr/>
      </dsp:nvSpPr>
      <dsp:spPr>
        <a:xfrm>
          <a:off x="0" y="107704"/>
          <a:ext cx="1256525" cy="1602710"/>
        </a:xfrm>
        <a:prstGeom prst="round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" r="-1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A6259A5-1B06-4A70-9CB2-ECD71267C9AC}">
      <dsp:nvSpPr>
        <dsp:cNvPr id="0" name=""/>
        <dsp:cNvSpPr/>
      </dsp:nvSpPr>
      <dsp:spPr>
        <a:xfrm>
          <a:off x="50261" y="720004"/>
          <a:ext cx="967524" cy="961626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b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800" kern="1200"/>
        </a:p>
      </dsp:txBody>
      <dsp:txXfrm>
        <a:off x="50261" y="720004"/>
        <a:ext cx="967524" cy="96162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AccentedPicture">
  <dgm:title val=""/>
  <dgm:desc val=""/>
  <dgm:catLst>
    <dgm:cat type="picture" pri="1000"/>
    <dgm:cat type="pictureconver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</dgm:varLst>
    <dgm:alg type="composite"/>
    <dgm:shape xmlns:r="http://schemas.openxmlformats.org/officeDocument/2006/relationships" r:blip="">
      <dgm:adjLst/>
    </dgm:shape>
    <dgm:choose name="Name1">
      <dgm:if name="Name2" axis="ch" ptType="node" func="cnt" op="lte" val="1">
        <dgm:constrLst>
          <dgm:constr type="h" for="ch" forName="picture_1" refType="h"/>
          <dgm:constr type="w" for="ch" forName="picture_1" refType="h" refFor="ch" refForName="picture_1" op="equ" fact="0.784"/>
          <dgm:constr type="l" for="ch" forName="picture_1"/>
          <dgm:constr type="t" for="ch" forName="picture_1"/>
          <dgm:constr type="w" for="ch" forName="text_1" refType="w" refFor="ch" refForName="picture_1" fact="0.77"/>
          <dgm:constr type="h" for="ch" forName="text_1" refType="h" refFor="ch" refForName="picture_1" fact="0.6"/>
          <dgm:constr type="l" for="ch" forName="text_1" refType="w" refFor="ch" refForName="picture_1" fact="0.04"/>
          <dgm:constr type="t" for="ch" forName="text_1" refType="h" refFor="ch" refForName="picture_1" fact="0.4"/>
        </dgm:constrLst>
      </dgm:if>
      <dgm:if name="Name3" axis="ch" ptType="node" func="cnt" op="lte" val="5">
        <dgm:choose name="Name4">
          <dgm:if name="Name5" func="var" arg="dir" op="equ" val="norm">
            <dgm:constrLst>
              <dgm:constr type="h" for="ch" forName="picture_1" refType="h" fact="0.909"/>
              <dgm:constr type="w" for="ch" forName="picture_1" refType="h" refFor="ch" refForName="picture_1" op="equ" fact="0.784"/>
              <dgm:constr type="l" for="ch" forName="picture_1"/>
              <dgm:constr type="t" for="ch" forName="picture_1" refType="h" refFor="ch" refForName="picture_1" fact="0.05"/>
              <dgm:constr type="w" for="ch" forName="picture_1" refType="w" op="lte" fact="0.588"/>
              <dgm:constr type="w" for="ch" forName="text_1" refType="w" refFor="ch" refForName="picture_1" fact="0.77"/>
              <dgm:constr type="h" for="ch" forName="text_1" refType="h" refFor="ch" refForName="picture_1" fact="0.6"/>
              <dgm:constr type="l" for="ch" forName="text_1" refType="w" refFor="ch" refForName="picture_1" fact="0.04"/>
              <dgm:constr type="t" for="ch" forName="text_1" refType="h" refFor="ch" refForName="picture_1" fact="0.41"/>
              <dgm:constr type="w" for="ch" forName="linV" refType="w"/>
              <dgm:constr type="h" for="ch" forName="linV" refType="h" refFor="ch" refForName="picture_1" fact="1.1"/>
              <dgm:constr type="l" for="ch" forName="linV"/>
              <dgm:constr type="t" for="ch" forName="linV"/>
              <dgm:constr type="userC" for="des" forName="pair" refType="r" refFor="ch" refForName="picture_1"/>
              <dgm:constr type="h" for="des" forName="pair" refType="h" refFor="ch" refForName="picture_1" fact="0.27"/>
              <dgm:constr type="h" for="des" forName="spaceV" refType="h" refFor="ch" refForName="picture_1" fact="0.0486"/>
              <dgm:constr type="l" for="ch" forName="maxNode" refType="r" refFor="ch" refForName="picture_1"/>
              <dgm:constr type="lOff" for="ch" forName="maxNode" refType="h" refFor="des" refForName="pair" fact="0.5"/>
              <dgm:constr type="r" for="ch" forName="maxNode" refType="w"/>
              <dgm:constr type="t" for="ch" forName="maxNode"/>
              <dgm:constr type="h" for="ch" forName="maxNode" val="1"/>
              <dgm:constr type="userW" for="des" forName="desText" refType="w" refFor="ch" refForName="maxNode"/>
            </dgm:constrLst>
          </dgm:if>
          <dgm:else name="Name6">
            <dgm:constrLst>
              <dgm:constr type="h" for="ch" forName="picture_1" refType="h" fact="0.909"/>
              <dgm:constr type="w" for="ch" forName="picture_1" refType="h" refFor="ch" refForName="picture_1" op="equ" fact="0.784"/>
              <dgm:constr type="r" for="ch" forName="picture_1" refType="w"/>
              <dgm:constr type="t" for="ch" forName="picture_1" refType="h" refFor="ch" refForName="picture_1" fact="0.05"/>
              <dgm:constr type="w" for="ch" forName="picture_1" refType="w" op="lte" fact="0.588"/>
              <dgm:constr type="w" for="ch" forName="text_1" refType="w" refFor="ch" refForName="picture_1" fact="0.77"/>
              <dgm:constr type="h" for="ch" forName="text_1" refType="h" refFor="ch" refForName="picture_1" fact="0.6"/>
              <dgm:constr type="r" for="ch" forName="text_1" refType="w"/>
              <dgm:constr type="t" for="ch" forName="text_1" refType="h" refFor="ch" refForName="picture_1" fact="0.41"/>
              <dgm:constr type="w" for="ch" forName="linV" refType="w"/>
              <dgm:constr type="h" for="ch" forName="linV" refType="h" refFor="ch" refForName="picture_1" fact="1.1"/>
              <dgm:constr type="l" for="ch" forName="linV"/>
              <dgm:constr type="t" for="ch" forName="linV"/>
              <dgm:constr type="userC" for="des" forName="pair" refType="l" refFor="ch" refForName="picture_1"/>
              <dgm:constr type="h" for="des" forName="pair" refType="h" refFor="ch" refForName="picture_1" fact="0.27"/>
              <dgm:constr type="h" for="des" forName="spaceV" refType="h" refFor="ch" refForName="picture_1" fact="0.0486"/>
              <dgm:constr type="r" for="ch" forName="maxNode" refType="l" refFor="ch" refForName="picture_1"/>
              <dgm:constr type="rOff" for="ch" forName="maxNode" refType="h" refFor="des" refForName="pair" fact="-0.5"/>
              <dgm:constr type="l" for="ch" forName="maxNode"/>
              <dgm:constr type="t" for="ch" forName="maxNode"/>
              <dgm:constr type="h" for="ch" forName="maxNode" val="1"/>
              <dgm:constr type="userW" for="des" forName="desText" refType="w" refFor="ch" refForName="maxNode"/>
            </dgm:constrLst>
          </dgm:else>
        </dgm:choose>
      </dgm:if>
      <dgm:else name="Name7">
        <dgm:choose name="Name8">
          <dgm:if name="Name9" func="var" arg="dir" op="equ" val="norm">
            <dgm:constrLst>
              <dgm:constr type="h" for="ch" forName="picture_1" refType="h" fact="0.909"/>
              <dgm:constr type="w" for="ch" forName="picture_1" refType="h" refFor="ch" refForName="picture_1" op="equ" fact="0.784"/>
              <dgm:constr type="l" for="ch" forName="picture_1"/>
              <dgm:constr type="t" for="ch" forName="picture_1" refType="h" refFor="ch" refForName="picture_1" fact="0.05"/>
              <dgm:constr type="w" for="ch" forName="picture_1" refType="w" op="lte" fact="0.588"/>
              <dgm:constr type="w" for="ch" forName="text_1" refType="w" refFor="ch" refForName="picture_1" fact="0.77"/>
              <dgm:constr type="h" for="ch" forName="text_1" refType="h" refFor="ch" refForName="picture_1" fact="0.6"/>
              <dgm:constr type="l" for="ch" forName="text_1" refType="w" refFor="ch" refForName="picture_1" fact="0.04"/>
              <dgm:constr type="t" for="ch" forName="text_1" refType="h" refFor="ch" refForName="picture_1" fact="0.41"/>
              <dgm:constr type="w" for="ch" forName="linV" refType="w"/>
              <dgm:constr type="h" for="ch" forName="linV" refType="h" refFor="ch" refForName="picture_1" fact="1.1"/>
              <dgm:constr type="l" for="ch" forName="linV"/>
              <dgm:constr type="t" for="ch" forName="linV"/>
              <dgm:constr type="userC" for="des" forName="pair" refType="r" refFor="ch" refForName="picture_1"/>
              <dgm:constr type="h" for="des" forName="pair" refType="h" refFor="ch" refForName="picture_1" fact="0.27"/>
              <dgm:constr type="h" for="des" forName="spaceV" refType="h" refFor="ch" refForName="picture_1" fact="0.0486"/>
              <dgm:constr type="l" for="ch" forName="maxNode" refType="r" refFor="ch" refForName="picture_1"/>
              <dgm:constr type="lOff" for="ch" forName="maxNode" refType="h" refFor="des" refForName="pair" fact="0.5"/>
              <dgm:constr type="r" for="ch" forName="maxNode" refType="w"/>
              <dgm:constr type="t" for="ch" forName="maxNode"/>
              <dgm:constr type="h" for="ch" forName="maxNode" val="1"/>
              <dgm:constr type="userW" for="des" forName="desText" refType="w" refFor="ch" refForName="maxNode"/>
            </dgm:constrLst>
          </dgm:if>
          <dgm:else name="Name10">
            <dgm:constrLst>
              <dgm:constr type="h" for="ch" forName="picture_1" refType="h" fact="0.909"/>
              <dgm:constr type="w" for="ch" forName="picture_1" refType="h" refFor="ch" refForName="picture_1" op="equ" fact="0.784"/>
              <dgm:constr type="r" for="ch" forName="picture_1" refType="w"/>
              <dgm:constr type="t" for="ch" forName="picture_1" refType="h" refFor="ch" refForName="picture_1" fact="0.05"/>
              <dgm:constr type="w" for="ch" forName="picture_1" refType="w" op="lte" fact="0.588"/>
              <dgm:constr type="w" for="ch" forName="text_1" refType="w" refFor="ch" refForName="picture_1" fact="0.77"/>
              <dgm:constr type="h" for="ch" forName="text_1" refType="h" refFor="ch" refForName="picture_1" fact="0.6"/>
              <dgm:constr type="r" for="ch" forName="text_1" refType="w"/>
              <dgm:constr type="t" for="ch" forName="text_1" refType="h" refFor="ch" refForName="picture_1" fact="0.41"/>
              <dgm:constr type="w" for="ch" forName="linV" refType="w"/>
              <dgm:constr type="h" for="ch" forName="linV" refType="h" refFor="ch" refForName="picture_1" fact="1.1"/>
              <dgm:constr type="l" for="ch" forName="linV"/>
              <dgm:constr type="t" for="ch" forName="linV"/>
              <dgm:constr type="userC" for="des" forName="pair" refType="l" refFor="ch" refForName="picture_1"/>
              <dgm:constr type="h" for="des" forName="pair" refType="h" refFor="ch" refForName="picture_1" fact="0.27"/>
              <dgm:constr type="h" for="des" forName="spaceV" refType="h" refFor="ch" refForName="picture_1" fact="0.0486"/>
              <dgm:constr type="r" for="ch" forName="maxNode" refType="l" refFor="ch" refForName="picture_1"/>
              <dgm:constr type="rOff" for="ch" forName="maxNode" refType="h" refFor="des" refForName="pair" fact="-0.5"/>
              <dgm:constr type="l" for="ch" forName="maxNode"/>
              <dgm:constr type="t" for="ch" forName="maxNode"/>
              <dgm:constr type="h" for="ch" forName="maxNode" val="1"/>
              <dgm:constr type="userW" for="des" forName="desText" refType="w" refFor="ch" refForName="maxNode"/>
            </dgm:constrLst>
          </dgm:else>
        </dgm:choose>
      </dgm:else>
    </dgm:choose>
    <dgm:forEach name="Name11" axis="ch" ptType="sibTrans" hideLastTrans="0" cnt="1">
      <dgm:layoutNode name="picture_1" styleLbl="bgImgPlace1">
        <dgm:alg type="sp"/>
        <dgm:shape xmlns:r="http://schemas.openxmlformats.org/officeDocument/2006/relationships" type="roundRect" r:blip="" blipPhldr="1">
          <dgm:adjLst/>
        </dgm:shape>
        <dgm:presOf axis="self"/>
      </dgm:layoutNode>
    </dgm:forEach>
    <dgm:forEach name="Name12" axis="ch" ptType="node" cnt="1">
      <dgm:layoutNode name="text_1" styleLbl="node1">
        <dgm:varLst>
          <dgm:bulletEnabled val="1"/>
        </dgm:varLst>
        <dgm:choose name="Name13">
          <dgm:if name="Name14" func="var" arg="dir" op="equ" val="norm">
            <dgm:alg type="tx">
              <dgm:param type="txAnchorVert" val="b"/>
              <dgm:param type="parTxLTRAlign" val="l"/>
              <dgm:param type="shpTxLTRAlignCh" val="l"/>
              <dgm:param type="parTxRTLAlign" val="l"/>
              <dgm:param type="shpTxRTLAlignCh" val="l"/>
            </dgm:alg>
          </dgm:if>
          <dgm:else name="Name15">
            <dgm:alg type="tx">
              <dgm:param type="txAnchorVert" val="b"/>
              <dgm:param type="parTxLTRAlign" val="r"/>
              <dgm:param type="shpTxLTRAlignCh" val="r"/>
              <dgm:param type="parTxRTLAlign" val="r"/>
              <dgm:param type="shpTxRTLAlignCh" val="r"/>
            </dgm:alg>
          </dgm:else>
        </dgm:choose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primFontSz" val="65"/>
          <dgm:constr type="lMarg" refType="primFontSz" fact="0.2"/>
          <dgm:constr type="rMarg" refType="primFontSz" fact="0.2"/>
          <dgm:constr type="tMarg" refType="primFontSz" fact="0.2"/>
          <dgm:constr type="bMarg" refType="primFontSz" fact="0.2"/>
        </dgm:constrLst>
        <dgm:ruleLst>
          <dgm:rule type="primFontSz" val="5" fact="NaN" max="NaN"/>
        </dgm:ruleLst>
      </dgm:layoutNode>
    </dgm:forEach>
    <dgm:choose name="Name16">
      <dgm:if name="Name17" axis="ch" ptType="node" func="cnt" op="gte" val="2">
        <dgm:layoutNode name="linV">
          <dgm:choose name="Name18">
            <dgm:if name="Name19" func="var" arg="dir" op="equ" val="norm">
              <dgm:alg type="lin">
                <dgm:param type="linDir" val="fromT"/>
                <dgm:param type="vertAlign" val="t"/>
                <dgm:param type="fallback" val="1D"/>
                <dgm:param type="horzAlign" val="l"/>
                <dgm:param type="nodeHorzAlign" val="l"/>
              </dgm:alg>
            </dgm:if>
            <dgm:else name="Name20">
              <dgm:alg type="lin">
                <dgm:param type="linDir" val="fromT"/>
                <dgm:param type="vertAlign" val="t"/>
                <dgm:param type="fallback" val="1D"/>
                <dgm:param type="horzAlign" val="r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constrLst>
            <dgm:constr type="w" for="ch" forName="spaceV" val="1"/>
            <dgm:constr type="w" for="ch" forName="pair" refType="w" op="equ"/>
            <dgm:constr type="w" for="des" forName="desText" op="equ"/>
            <dgm:constr type="primFontSz" for="des" forName="desText" op="equ" val="65"/>
          </dgm:constrLst>
          <dgm:forEach name="Name21" axis="ch" ptType="node" st="2">
            <dgm:layoutNode name="pair">
              <dgm:alg type="composite"/>
              <dgm:shape xmlns:r="http://schemas.openxmlformats.org/officeDocument/2006/relationships" r:blip="">
                <dgm:adjLst/>
              </dgm:shape>
              <dgm:choose name="Name22">
                <dgm:if name="Name23" func="var" arg="dir" op="equ" val="norm">
                  <dgm:constrLst>
                    <dgm:constr type="userC"/>
                    <dgm:constr type="l" for="ch" forName="spaceH"/>
                    <dgm:constr type="r" for="ch" forName="spaceH" refType="userC"/>
                    <dgm:constr type="ctrY" for="ch" forName="spaceH" refType="w" fact="0.5"/>
                    <dgm:constr type="h" for="ch" forName="spaceH" val="1"/>
                    <dgm:constr type="w" for="ch" forName="desPictures" refType="h"/>
                    <dgm:constr type="h" for="ch" forName="desPictures" refType="w" refFor="ch" refForName="desPictures" op="equ"/>
                    <dgm:constr type="ctrX" for="ch" forName="desPictures" refType="userC"/>
                    <dgm:constr type="ctrY" for="ch" forName="desPictures" refType="w" fact="0.5"/>
                    <dgm:constr type="l" for="ch" forName="desTextWrapper" refType="r" refFor="ch" refForName="desPictures"/>
                    <dgm:constr type="ctrY" for="ch" forName="desTextWrapper" refType="w" fact="0.5"/>
                    <dgm:constr type="h" for="ch" forName="desTextWrapper" refType="h"/>
                    <dgm:constr type="h" for="des" forName="desText" refType="h"/>
                  </dgm:constrLst>
                </dgm:if>
                <dgm:else name="Name24">
                  <dgm:constrLst>
                    <dgm:constr type="userC"/>
                    <dgm:constr type="r" for="ch" forName="spaceH" refType="w"/>
                    <dgm:constr type="l" for="ch" forName="spaceH" refType="userC"/>
                    <dgm:constr type="ctrY" for="ch" forName="spaceH" refType="w" fact="0.5"/>
                    <dgm:constr type="h" for="ch" forName="spaceH" val="1"/>
                    <dgm:constr type="w" for="ch" forName="desPictures" refType="h"/>
                    <dgm:constr type="h" for="ch" forName="desPictures" refType="w" refFor="ch" refForName="desPictures" op="equ"/>
                    <dgm:constr type="ctrX" for="ch" forName="desPictures" refType="userC"/>
                    <dgm:constr type="ctrY" for="ch" forName="desPictures" refType="w" fact="0.5"/>
                    <dgm:constr type="r" for="ch" forName="desTextWrapper" refType="l" refFor="ch" refForName="desPictures"/>
                    <dgm:constr type="ctrY" for="ch" forName="desTextWrapper" refType="w" fact="0.5"/>
                    <dgm:constr type="h" for="ch" forName="desTextWrapper" refType="h"/>
                    <dgm:constr type="h" for="des" forName="desText" refType="h"/>
                  </dgm:constrLst>
                </dgm:else>
              </dgm:choose>
              <dgm:layoutNode name="spaceH">
                <dgm:alg type="sp"/>
                <dgm:shape xmlns:r="http://schemas.openxmlformats.org/officeDocument/2006/relationships" type="rect" r:blip="" hideGeom="1">
                  <dgm:adjLst/>
                </dgm:shape>
                <dgm:presOf/>
              </dgm:layoutNode>
              <dgm:layoutNode name="desPictures" styleLbl="alignImgPlace1">
                <dgm:alg type="sp"/>
                <dgm:shape xmlns:r="http://schemas.openxmlformats.org/officeDocument/2006/relationships" type="ellipse" r:blip="" blipPhldr="1">
                  <dgm:adjLst/>
                </dgm:shape>
                <dgm:presOf/>
              </dgm:layoutNode>
              <dgm:layoutNode name="desTextWrapper">
                <dgm:choose name="Name25">
                  <dgm:if name="Name26" func="var" arg="dir" op="equ" val="norm">
                    <dgm:alg type="lin">
                      <dgm:param type="horzAlign" val="l"/>
                    </dgm:alg>
                  </dgm:if>
                  <dgm:else name="Name27">
                    <dgm:alg type="lin">
                      <dgm:param type="horzAlign" val="r"/>
                    </dgm:alg>
                  </dgm:else>
                </dgm:choose>
                <dgm:layoutNode name="desText" styleLbl="revTx">
                  <dgm:varLst>
                    <dgm:bulletEnabled val="1"/>
                  </dgm:varLst>
                  <dgm:choose name="Name28">
                    <dgm:if name="Name29" func="var" arg="dir" op="equ" val="norm">
                      <dgm:alg type="tx">
                        <dgm:param type="parTxLTRAlign" val="l"/>
                        <dgm:param type="shpTxLTRAlignCh" val="l"/>
                        <dgm:param type="parTxRTLAlign" val="r"/>
                        <dgm:param type="shpTxRTLAlignCh" val="r"/>
                      </dgm:alg>
                    </dgm:if>
                    <dgm:else name="Name30">
                      <dgm:alg type="tx">
                        <dgm:param type="parTxLTRAlign" val="r"/>
                        <dgm:param type="shpTxLTRAlignCh" val="r"/>
                        <dgm:param type="parTxRTLAlign" val="r"/>
                        <dgm:param type="shpTxRTLAlignCh" val="r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onstrLst>
                    <dgm:constr type="userW"/>
                    <dgm:constr type="w" refType="userW" fact="0.1"/>
                    <dgm:constr type="lMarg" refType="primFontSz" fact="0.2"/>
                    <dgm:constr type="rMarg" refType="primFontSz" fact="0.2"/>
                    <dgm:constr type="tMarg" refType="primFontSz" fact="0.1"/>
                    <dgm:constr type="bMarg" refType="primFontSz" fact="0.1"/>
                  </dgm:constrLst>
                  <dgm:ruleLst>
                    <dgm:rule type="w" val="NaN" fact="1" max="NaN"/>
                    <dgm:rule type="primFontSz" val="5" fact="NaN" max="NaN"/>
                  </dgm:ruleLst>
                </dgm:layoutNode>
              </dgm:layoutNode>
            </dgm:layoutNode>
            <dgm:forEach name="Name31" axis="followSib" ptType="sibTrans" cnt="1">
              <dgm:layoutNode name="spaceV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forEach>
          </dgm:forEach>
        </dgm:layoutNode>
      </dgm:if>
      <dgm:else name="Name32"/>
    </dgm:choose>
    <dgm:layoutNode name="maxNode">
      <dgm:alg type="lin"/>
      <dgm:shape xmlns:r="http://schemas.openxmlformats.org/officeDocument/2006/relationships" r:blip="">
        <dgm:adjLst/>
      </dgm:shape>
      <dgm:presOf/>
      <dgm:constrLst>
        <dgm:constr type="w" for="ch"/>
        <dgm:constr type="h" for="ch"/>
      </dgm:constrLst>
      <dgm:layoutNode name="Name33">
        <dgm:alg type="sp"/>
        <dgm:shape xmlns:r="http://schemas.openxmlformats.org/officeDocument/2006/relationships" r:blip="">
          <dgm:adjLst/>
        </dgm:shape>
        <dgm:presOf/>
      </dgm:layoutNode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AccentedPicture">
  <dgm:title val=""/>
  <dgm:desc val=""/>
  <dgm:catLst>
    <dgm:cat type="picture" pri="1000"/>
    <dgm:cat type="pictureconver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</dgm:varLst>
    <dgm:alg type="composite"/>
    <dgm:shape xmlns:r="http://schemas.openxmlformats.org/officeDocument/2006/relationships" r:blip="">
      <dgm:adjLst/>
    </dgm:shape>
    <dgm:choose name="Name1">
      <dgm:if name="Name2" axis="ch" ptType="node" func="cnt" op="lte" val="1">
        <dgm:constrLst>
          <dgm:constr type="h" for="ch" forName="picture_1" refType="h"/>
          <dgm:constr type="w" for="ch" forName="picture_1" refType="h" refFor="ch" refForName="picture_1" op="equ" fact="0.784"/>
          <dgm:constr type="l" for="ch" forName="picture_1"/>
          <dgm:constr type="t" for="ch" forName="picture_1"/>
          <dgm:constr type="w" for="ch" forName="text_1" refType="w" refFor="ch" refForName="picture_1" fact="0.77"/>
          <dgm:constr type="h" for="ch" forName="text_1" refType="h" refFor="ch" refForName="picture_1" fact="0.6"/>
          <dgm:constr type="l" for="ch" forName="text_1" refType="w" refFor="ch" refForName="picture_1" fact="0.04"/>
          <dgm:constr type="t" for="ch" forName="text_1" refType="h" refFor="ch" refForName="picture_1" fact="0.4"/>
        </dgm:constrLst>
      </dgm:if>
      <dgm:if name="Name3" axis="ch" ptType="node" func="cnt" op="lte" val="5">
        <dgm:choose name="Name4">
          <dgm:if name="Name5" func="var" arg="dir" op="equ" val="norm">
            <dgm:constrLst>
              <dgm:constr type="h" for="ch" forName="picture_1" refType="h" fact="0.909"/>
              <dgm:constr type="w" for="ch" forName="picture_1" refType="h" refFor="ch" refForName="picture_1" op="equ" fact="0.784"/>
              <dgm:constr type="l" for="ch" forName="picture_1"/>
              <dgm:constr type="t" for="ch" forName="picture_1" refType="h" refFor="ch" refForName="picture_1" fact="0.05"/>
              <dgm:constr type="w" for="ch" forName="picture_1" refType="w" op="lte" fact="0.588"/>
              <dgm:constr type="w" for="ch" forName="text_1" refType="w" refFor="ch" refForName="picture_1" fact="0.77"/>
              <dgm:constr type="h" for="ch" forName="text_1" refType="h" refFor="ch" refForName="picture_1" fact="0.6"/>
              <dgm:constr type="l" for="ch" forName="text_1" refType="w" refFor="ch" refForName="picture_1" fact="0.04"/>
              <dgm:constr type="t" for="ch" forName="text_1" refType="h" refFor="ch" refForName="picture_1" fact="0.41"/>
              <dgm:constr type="w" for="ch" forName="linV" refType="w"/>
              <dgm:constr type="h" for="ch" forName="linV" refType="h" refFor="ch" refForName="picture_1" fact="1.1"/>
              <dgm:constr type="l" for="ch" forName="linV"/>
              <dgm:constr type="t" for="ch" forName="linV"/>
              <dgm:constr type="userC" for="des" forName="pair" refType="r" refFor="ch" refForName="picture_1"/>
              <dgm:constr type="h" for="des" forName="pair" refType="h" refFor="ch" refForName="picture_1" fact="0.27"/>
              <dgm:constr type="h" for="des" forName="spaceV" refType="h" refFor="ch" refForName="picture_1" fact="0.0486"/>
              <dgm:constr type="l" for="ch" forName="maxNode" refType="r" refFor="ch" refForName="picture_1"/>
              <dgm:constr type="lOff" for="ch" forName="maxNode" refType="h" refFor="des" refForName="pair" fact="0.5"/>
              <dgm:constr type="r" for="ch" forName="maxNode" refType="w"/>
              <dgm:constr type="t" for="ch" forName="maxNode"/>
              <dgm:constr type="h" for="ch" forName="maxNode" val="1"/>
              <dgm:constr type="userW" for="des" forName="desText" refType="w" refFor="ch" refForName="maxNode"/>
            </dgm:constrLst>
          </dgm:if>
          <dgm:else name="Name6">
            <dgm:constrLst>
              <dgm:constr type="h" for="ch" forName="picture_1" refType="h" fact="0.909"/>
              <dgm:constr type="w" for="ch" forName="picture_1" refType="h" refFor="ch" refForName="picture_1" op="equ" fact="0.784"/>
              <dgm:constr type="r" for="ch" forName="picture_1" refType="w"/>
              <dgm:constr type="t" for="ch" forName="picture_1" refType="h" refFor="ch" refForName="picture_1" fact="0.05"/>
              <dgm:constr type="w" for="ch" forName="picture_1" refType="w" op="lte" fact="0.588"/>
              <dgm:constr type="w" for="ch" forName="text_1" refType="w" refFor="ch" refForName="picture_1" fact="0.77"/>
              <dgm:constr type="h" for="ch" forName="text_1" refType="h" refFor="ch" refForName="picture_1" fact="0.6"/>
              <dgm:constr type="r" for="ch" forName="text_1" refType="w"/>
              <dgm:constr type="t" for="ch" forName="text_1" refType="h" refFor="ch" refForName="picture_1" fact="0.41"/>
              <dgm:constr type="w" for="ch" forName="linV" refType="w"/>
              <dgm:constr type="h" for="ch" forName="linV" refType="h" refFor="ch" refForName="picture_1" fact="1.1"/>
              <dgm:constr type="l" for="ch" forName="linV"/>
              <dgm:constr type="t" for="ch" forName="linV"/>
              <dgm:constr type="userC" for="des" forName="pair" refType="l" refFor="ch" refForName="picture_1"/>
              <dgm:constr type="h" for="des" forName="pair" refType="h" refFor="ch" refForName="picture_1" fact="0.27"/>
              <dgm:constr type="h" for="des" forName="spaceV" refType="h" refFor="ch" refForName="picture_1" fact="0.0486"/>
              <dgm:constr type="r" for="ch" forName="maxNode" refType="l" refFor="ch" refForName="picture_1"/>
              <dgm:constr type="rOff" for="ch" forName="maxNode" refType="h" refFor="des" refForName="pair" fact="-0.5"/>
              <dgm:constr type="l" for="ch" forName="maxNode"/>
              <dgm:constr type="t" for="ch" forName="maxNode"/>
              <dgm:constr type="h" for="ch" forName="maxNode" val="1"/>
              <dgm:constr type="userW" for="des" forName="desText" refType="w" refFor="ch" refForName="maxNode"/>
            </dgm:constrLst>
          </dgm:else>
        </dgm:choose>
      </dgm:if>
      <dgm:else name="Name7">
        <dgm:choose name="Name8">
          <dgm:if name="Name9" func="var" arg="dir" op="equ" val="norm">
            <dgm:constrLst>
              <dgm:constr type="h" for="ch" forName="picture_1" refType="h" fact="0.909"/>
              <dgm:constr type="w" for="ch" forName="picture_1" refType="h" refFor="ch" refForName="picture_1" op="equ" fact="0.784"/>
              <dgm:constr type="l" for="ch" forName="picture_1"/>
              <dgm:constr type="t" for="ch" forName="picture_1" refType="h" refFor="ch" refForName="picture_1" fact="0.05"/>
              <dgm:constr type="w" for="ch" forName="picture_1" refType="w" op="lte" fact="0.588"/>
              <dgm:constr type="w" for="ch" forName="text_1" refType="w" refFor="ch" refForName="picture_1" fact="0.77"/>
              <dgm:constr type="h" for="ch" forName="text_1" refType="h" refFor="ch" refForName="picture_1" fact="0.6"/>
              <dgm:constr type="l" for="ch" forName="text_1" refType="w" refFor="ch" refForName="picture_1" fact="0.04"/>
              <dgm:constr type="t" for="ch" forName="text_1" refType="h" refFor="ch" refForName="picture_1" fact="0.41"/>
              <dgm:constr type="w" for="ch" forName="linV" refType="w"/>
              <dgm:constr type="h" for="ch" forName="linV" refType="h" refFor="ch" refForName="picture_1" fact="1.1"/>
              <dgm:constr type="l" for="ch" forName="linV"/>
              <dgm:constr type="t" for="ch" forName="linV"/>
              <dgm:constr type="userC" for="des" forName="pair" refType="r" refFor="ch" refForName="picture_1"/>
              <dgm:constr type="h" for="des" forName="pair" refType="h" refFor="ch" refForName="picture_1" fact="0.27"/>
              <dgm:constr type="h" for="des" forName="spaceV" refType="h" refFor="ch" refForName="picture_1" fact="0.0486"/>
              <dgm:constr type="l" for="ch" forName="maxNode" refType="r" refFor="ch" refForName="picture_1"/>
              <dgm:constr type="lOff" for="ch" forName="maxNode" refType="h" refFor="des" refForName="pair" fact="0.5"/>
              <dgm:constr type="r" for="ch" forName="maxNode" refType="w"/>
              <dgm:constr type="t" for="ch" forName="maxNode"/>
              <dgm:constr type="h" for="ch" forName="maxNode" val="1"/>
              <dgm:constr type="userW" for="des" forName="desText" refType="w" refFor="ch" refForName="maxNode"/>
            </dgm:constrLst>
          </dgm:if>
          <dgm:else name="Name10">
            <dgm:constrLst>
              <dgm:constr type="h" for="ch" forName="picture_1" refType="h" fact="0.909"/>
              <dgm:constr type="w" for="ch" forName="picture_1" refType="h" refFor="ch" refForName="picture_1" op="equ" fact="0.784"/>
              <dgm:constr type="r" for="ch" forName="picture_1" refType="w"/>
              <dgm:constr type="t" for="ch" forName="picture_1" refType="h" refFor="ch" refForName="picture_1" fact="0.05"/>
              <dgm:constr type="w" for="ch" forName="picture_1" refType="w" op="lte" fact="0.588"/>
              <dgm:constr type="w" for="ch" forName="text_1" refType="w" refFor="ch" refForName="picture_1" fact="0.77"/>
              <dgm:constr type="h" for="ch" forName="text_1" refType="h" refFor="ch" refForName="picture_1" fact="0.6"/>
              <dgm:constr type="r" for="ch" forName="text_1" refType="w"/>
              <dgm:constr type="t" for="ch" forName="text_1" refType="h" refFor="ch" refForName="picture_1" fact="0.41"/>
              <dgm:constr type="w" for="ch" forName="linV" refType="w"/>
              <dgm:constr type="h" for="ch" forName="linV" refType="h" refFor="ch" refForName="picture_1" fact="1.1"/>
              <dgm:constr type="l" for="ch" forName="linV"/>
              <dgm:constr type="t" for="ch" forName="linV"/>
              <dgm:constr type="userC" for="des" forName="pair" refType="l" refFor="ch" refForName="picture_1"/>
              <dgm:constr type="h" for="des" forName="pair" refType="h" refFor="ch" refForName="picture_1" fact="0.27"/>
              <dgm:constr type="h" for="des" forName="spaceV" refType="h" refFor="ch" refForName="picture_1" fact="0.0486"/>
              <dgm:constr type="r" for="ch" forName="maxNode" refType="l" refFor="ch" refForName="picture_1"/>
              <dgm:constr type="rOff" for="ch" forName="maxNode" refType="h" refFor="des" refForName="pair" fact="-0.5"/>
              <dgm:constr type="l" for="ch" forName="maxNode"/>
              <dgm:constr type="t" for="ch" forName="maxNode"/>
              <dgm:constr type="h" for="ch" forName="maxNode" val="1"/>
              <dgm:constr type="userW" for="des" forName="desText" refType="w" refFor="ch" refForName="maxNode"/>
            </dgm:constrLst>
          </dgm:else>
        </dgm:choose>
      </dgm:else>
    </dgm:choose>
    <dgm:forEach name="Name11" axis="ch" ptType="sibTrans" hideLastTrans="0" cnt="1">
      <dgm:layoutNode name="picture_1" styleLbl="bgImgPlace1">
        <dgm:alg type="sp"/>
        <dgm:shape xmlns:r="http://schemas.openxmlformats.org/officeDocument/2006/relationships" type="roundRect" r:blip="" blipPhldr="1">
          <dgm:adjLst/>
        </dgm:shape>
        <dgm:presOf axis="self"/>
      </dgm:layoutNode>
    </dgm:forEach>
    <dgm:forEach name="Name12" axis="ch" ptType="node" cnt="1">
      <dgm:layoutNode name="text_1" styleLbl="node1">
        <dgm:varLst>
          <dgm:bulletEnabled val="1"/>
        </dgm:varLst>
        <dgm:choose name="Name13">
          <dgm:if name="Name14" func="var" arg="dir" op="equ" val="norm">
            <dgm:alg type="tx">
              <dgm:param type="txAnchorVert" val="b"/>
              <dgm:param type="parTxLTRAlign" val="l"/>
              <dgm:param type="shpTxLTRAlignCh" val="l"/>
              <dgm:param type="parTxRTLAlign" val="l"/>
              <dgm:param type="shpTxRTLAlignCh" val="l"/>
            </dgm:alg>
          </dgm:if>
          <dgm:else name="Name15">
            <dgm:alg type="tx">
              <dgm:param type="txAnchorVert" val="b"/>
              <dgm:param type="parTxLTRAlign" val="r"/>
              <dgm:param type="shpTxLTRAlignCh" val="r"/>
              <dgm:param type="parTxRTLAlign" val="r"/>
              <dgm:param type="shpTxRTLAlignCh" val="r"/>
            </dgm:alg>
          </dgm:else>
        </dgm:choose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primFontSz" val="65"/>
          <dgm:constr type="lMarg" refType="primFontSz" fact="0.2"/>
          <dgm:constr type="rMarg" refType="primFontSz" fact="0.2"/>
          <dgm:constr type="tMarg" refType="primFontSz" fact="0.2"/>
          <dgm:constr type="bMarg" refType="primFontSz" fact="0.2"/>
        </dgm:constrLst>
        <dgm:ruleLst>
          <dgm:rule type="primFontSz" val="5" fact="NaN" max="NaN"/>
        </dgm:ruleLst>
      </dgm:layoutNode>
    </dgm:forEach>
    <dgm:choose name="Name16">
      <dgm:if name="Name17" axis="ch" ptType="node" func="cnt" op="gte" val="2">
        <dgm:layoutNode name="linV">
          <dgm:choose name="Name18">
            <dgm:if name="Name19" func="var" arg="dir" op="equ" val="norm">
              <dgm:alg type="lin">
                <dgm:param type="linDir" val="fromT"/>
                <dgm:param type="vertAlign" val="t"/>
                <dgm:param type="fallback" val="1D"/>
                <dgm:param type="horzAlign" val="l"/>
                <dgm:param type="nodeHorzAlign" val="l"/>
              </dgm:alg>
            </dgm:if>
            <dgm:else name="Name20">
              <dgm:alg type="lin">
                <dgm:param type="linDir" val="fromT"/>
                <dgm:param type="vertAlign" val="t"/>
                <dgm:param type="fallback" val="1D"/>
                <dgm:param type="horzAlign" val="r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constrLst>
            <dgm:constr type="w" for="ch" forName="spaceV" val="1"/>
            <dgm:constr type="w" for="ch" forName="pair" refType="w" op="equ"/>
            <dgm:constr type="w" for="des" forName="desText" op="equ"/>
            <dgm:constr type="primFontSz" for="des" forName="desText" op="equ" val="65"/>
          </dgm:constrLst>
          <dgm:forEach name="Name21" axis="ch" ptType="node" st="2">
            <dgm:layoutNode name="pair">
              <dgm:alg type="composite"/>
              <dgm:shape xmlns:r="http://schemas.openxmlformats.org/officeDocument/2006/relationships" r:blip="">
                <dgm:adjLst/>
              </dgm:shape>
              <dgm:choose name="Name22">
                <dgm:if name="Name23" func="var" arg="dir" op="equ" val="norm">
                  <dgm:constrLst>
                    <dgm:constr type="userC"/>
                    <dgm:constr type="l" for="ch" forName="spaceH"/>
                    <dgm:constr type="r" for="ch" forName="spaceH" refType="userC"/>
                    <dgm:constr type="ctrY" for="ch" forName="spaceH" refType="w" fact="0.5"/>
                    <dgm:constr type="h" for="ch" forName="spaceH" val="1"/>
                    <dgm:constr type="w" for="ch" forName="desPictures" refType="h"/>
                    <dgm:constr type="h" for="ch" forName="desPictures" refType="w" refFor="ch" refForName="desPictures" op="equ"/>
                    <dgm:constr type="ctrX" for="ch" forName="desPictures" refType="userC"/>
                    <dgm:constr type="ctrY" for="ch" forName="desPictures" refType="w" fact="0.5"/>
                    <dgm:constr type="l" for="ch" forName="desTextWrapper" refType="r" refFor="ch" refForName="desPictures"/>
                    <dgm:constr type="ctrY" for="ch" forName="desTextWrapper" refType="w" fact="0.5"/>
                    <dgm:constr type="h" for="ch" forName="desTextWrapper" refType="h"/>
                    <dgm:constr type="h" for="des" forName="desText" refType="h"/>
                  </dgm:constrLst>
                </dgm:if>
                <dgm:else name="Name24">
                  <dgm:constrLst>
                    <dgm:constr type="userC"/>
                    <dgm:constr type="r" for="ch" forName="spaceH" refType="w"/>
                    <dgm:constr type="l" for="ch" forName="spaceH" refType="userC"/>
                    <dgm:constr type="ctrY" for="ch" forName="spaceH" refType="w" fact="0.5"/>
                    <dgm:constr type="h" for="ch" forName="spaceH" val="1"/>
                    <dgm:constr type="w" for="ch" forName="desPictures" refType="h"/>
                    <dgm:constr type="h" for="ch" forName="desPictures" refType="w" refFor="ch" refForName="desPictures" op="equ"/>
                    <dgm:constr type="ctrX" for="ch" forName="desPictures" refType="userC"/>
                    <dgm:constr type="ctrY" for="ch" forName="desPictures" refType="w" fact="0.5"/>
                    <dgm:constr type="r" for="ch" forName="desTextWrapper" refType="l" refFor="ch" refForName="desPictures"/>
                    <dgm:constr type="ctrY" for="ch" forName="desTextWrapper" refType="w" fact="0.5"/>
                    <dgm:constr type="h" for="ch" forName="desTextWrapper" refType="h"/>
                    <dgm:constr type="h" for="des" forName="desText" refType="h"/>
                  </dgm:constrLst>
                </dgm:else>
              </dgm:choose>
              <dgm:layoutNode name="spaceH">
                <dgm:alg type="sp"/>
                <dgm:shape xmlns:r="http://schemas.openxmlformats.org/officeDocument/2006/relationships" type="rect" r:blip="" hideGeom="1">
                  <dgm:adjLst/>
                </dgm:shape>
                <dgm:presOf/>
              </dgm:layoutNode>
              <dgm:layoutNode name="desPictures" styleLbl="alignImgPlace1">
                <dgm:alg type="sp"/>
                <dgm:shape xmlns:r="http://schemas.openxmlformats.org/officeDocument/2006/relationships" type="ellipse" r:blip="" blipPhldr="1">
                  <dgm:adjLst/>
                </dgm:shape>
                <dgm:presOf/>
              </dgm:layoutNode>
              <dgm:layoutNode name="desTextWrapper">
                <dgm:choose name="Name25">
                  <dgm:if name="Name26" func="var" arg="dir" op="equ" val="norm">
                    <dgm:alg type="lin">
                      <dgm:param type="horzAlign" val="l"/>
                    </dgm:alg>
                  </dgm:if>
                  <dgm:else name="Name27">
                    <dgm:alg type="lin">
                      <dgm:param type="horzAlign" val="r"/>
                    </dgm:alg>
                  </dgm:else>
                </dgm:choose>
                <dgm:layoutNode name="desText" styleLbl="revTx">
                  <dgm:varLst>
                    <dgm:bulletEnabled val="1"/>
                  </dgm:varLst>
                  <dgm:choose name="Name28">
                    <dgm:if name="Name29" func="var" arg="dir" op="equ" val="norm">
                      <dgm:alg type="tx">
                        <dgm:param type="parTxLTRAlign" val="l"/>
                        <dgm:param type="shpTxLTRAlignCh" val="l"/>
                        <dgm:param type="parTxRTLAlign" val="r"/>
                        <dgm:param type="shpTxRTLAlignCh" val="r"/>
                      </dgm:alg>
                    </dgm:if>
                    <dgm:else name="Name30">
                      <dgm:alg type="tx">
                        <dgm:param type="parTxLTRAlign" val="r"/>
                        <dgm:param type="shpTxLTRAlignCh" val="r"/>
                        <dgm:param type="parTxRTLAlign" val="r"/>
                        <dgm:param type="shpTxRTLAlignCh" val="r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onstrLst>
                    <dgm:constr type="userW"/>
                    <dgm:constr type="w" refType="userW" fact="0.1"/>
                    <dgm:constr type="lMarg" refType="primFontSz" fact="0.2"/>
                    <dgm:constr type="rMarg" refType="primFontSz" fact="0.2"/>
                    <dgm:constr type="tMarg" refType="primFontSz" fact="0.1"/>
                    <dgm:constr type="bMarg" refType="primFontSz" fact="0.1"/>
                  </dgm:constrLst>
                  <dgm:ruleLst>
                    <dgm:rule type="w" val="NaN" fact="1" max="NaN"/>
                    <dgm:rule type="primFontSz" val="5" fact="NaN" max="NaN"/>
                  </dgm:ruleLst>
                </dgm:layoutNode>
              </dgm:layoutNode>
            </dgm:layoutNode>
            <dgm:forEach name="Name31" axis="followSib" ptType="sibTrans" cnt="1">
              <dgm:layoutNode name="spaceV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forEach>
          </dgm:forEach>
        </dgm:layoutNode>
      </dgm:if>
      <dgm:else name="Name32"/>
    </dgm:choose>
    <dgm:layoutNode name="maxNode">
      <dgm:alg type="lin"/>
      <dgm:shape xmlns:r="http://schemas.openxmlformats.org/officeDocument/2006/relationships" r:blip="">
        <dgm:adjLst/>
      </dgm:shape>
      <dgm:presOf/>
      <dgm:constrLst>
        <dgm:constr type="w" for="ch"/>
        <dgm:constr type="h" for="ch"/>
      </dgm:constrLst>
      <dgm:layoutNode name="Name33">
        <dgm:alg type="sp"/>
        <dgm:shape xmlns:r="http://schemas.openxmlformats.org/officeDocument/2006/relationships" r:blip="">
          <dgm:adjLst/>
        </dgm:shape>
        <dgm:presOf/>
      </dgm:layoutNode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AccentedPicture">
  <dgm:title val=""/>
  <dgm:desc val=""/>
  <dgm:catLst>
    <dgm:cat type="picture" pri="1000"/>
    <dgm:cat type="pictureconver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</dgm:varLst>
    <dgm:alg type="composite"/>
    <dgm:shape xmlns:r="http://schemas.openxmlformats.org/officeDocument/2006/relationships" r:blip="">
      <dgm:adjLst/>
    </dgm:shape>
    <dgm:choose name="Name1">
      <dgm:if name="Name2" axis="ch" ptType="node" func="cnt" op="lte" val="1">
        <dgm:constrLst>
          <dgm:constr type="h" for="ch" forName="picture_1" refType="h"/>
          <dgm:constr type="w" for="ch" forName="picture_1" refType="h" refFor="ch" refForName="picture_1" op="equ" fact="0.784"/>
          <dgm:constr type="l" for="ch" forName="picture_1"/>
          <dgm:constr type="t" for="ch" forName="picture_1"/>
          <dgm:constr type="w" for="ch" forName="text_1" refType="w" refFor="ch" refForName="picture_1" fact="0.77"/>
          <dgm:constr type="h" for="ch" forName="text_1" refType="h" refFor="ch" refForName="picture_1" fact="0.6"/>
          <dgm:constr type="l" for="ch" forName="text_1" refType="w" refFor="ch" refForName="picture_1" fact="0.04"/>
          <dgm:constr type="t" for="ch" forName="text_1" refType="h" refFor="ch" refForName="picture_1" fact="0.4"/>
        </dgm:constrLst>
      </dgm:if>
      <dgm:if name="Name3" axis="ch" ptType="node" func="cnt" op="lte" val="5">
        <dgm:choose name="Name4">
          <dgm:if name="Name5" func="var" arg="dir" op="equ" val="norm">
            <dgm:constrLst>
              <dgm:constr type="h" for="ch" forName="picture_1" refType="h" fact="0.909"/>
              <dgm:constr type="w" for="ch" forName="picture_1" refType="h" refFor="ch" refForName="picture_1" op="equ" fact="0.784"/>
              <dgm:constr type="l" for="ch" forName="picture_1"/>
              <dgm:constr type="t" for="ch" forName="picture_1" refType="h" refFor="ch" refForName="picture_1" fact="0.05"/>
              <dgm:constr type="w" for="ch" forName="picture_1" refType="w" op="lte" fact="0.588"/>
              <dgm:constr type="w" for="ch" forName="text_1" refType="w" refFor="ch" refForName="picture_1" fact="0.77"/>
              <dgm:constr type="h" for="ch" forName="text_1" refType="h" refFor="ch" refForName="picture_1" fact="0.6"/>
              <dgm:constr type="l" for="ch" forName="text_1" refType="w" refFor="ch" refForName="picture_1" fact="0.04"/>
              <dgm:constr type="t" for="ch" forName="text_1" refType="h" refFor="ch" refForName="picture_1" fact="0.41"/>
              <dgm:constr type="w" for="ch" forName="linV" refType="w"/>
              <dgm:constr type="h" for="ch" forName="linV" refType="h" refFor="ch" refForName="picture_1" fact="1.1"/>
              <dgm:constr type="l" for="ch" forName="linV"/>
              <dgm:constr type="t" for="ch" forName="linV"/>
              <dgm:constr type="userC" for="des" forName="pair" refType="r" refFor="ch" refForName="picture_1"/>
              <dgm:constr type="h" for="des" forName="pair" refType="h" refFor="ch" refForName="picture_1" fact="0.27"/>
              <dgm:constr type="h" for="des" forName="spaceV" refType="h" refFor="ch" refForName="picture_1" fact="0.0486"/>
              <dgm:constr type="l" for="ch" forName="maxNode" refType="r" refFor="ch" refForName="picture_1"/>
              <dgm:constr type="lOff" for="ch" forName="maxNode" refType="h" refFor="des" refForName="pair" fact="0.5"/>
              <dgm:constr type="r" for="ch" forName="maxNode" refType="w"/>
              <dgm:constr type="t" for="ch" forName="maxNode"/>
              <dgm:constr type="h" for="ch" forName="maxNode" val="1"/>
              <dgm:constr type="userW" for="des" forName="desText" refType="w" refFor="ch" refForName="maxNode"/>
            </dgm:constrLst>
          </dgm:if>
          <dgm:else name="Name6">
            <dgm:constrLst>
              <dgm:constr type="h" for="ch" forName="picture_1" refType="h" fact="0.909"/>
              <dgm:constr type="w" for="ch" forName="picture_1" refType="h" refFor="ch" refForName="picture_1" op="equ" fact="0.784"/>
              <dgm:constr type="r" for="ch" forName="picture_1" refType="w"/>
              <dgm:constr type="t" for="ch" forName="picture_1" refType="h" refFor="ch" refForName="picture_1" fact="0.05"/>
              <dgm:constr type="w" for="ch" forName="picture_1" refType="w" op="lte" fact="0.588"/>
              <dgm:constr type="w" for="ch" forName="text_1" refType="w" refFor="ch" refForName="picture_1" fact="0.77"/>
              <dgm:constr type="h" for="ch" forName="text_1" refType="h" refFor="ch" refForName="picture_1" fact="0.6"/>
              <dgm:constr type="r" for="ch" forName="text_1" refType="w"/>
              <dgm:constr type="t" for="ch" forName="text_1" refType="h" refFor="ch" refForName="picture_1" fact="0.41"/>
              <dgm:constr type="w" for="ch" forName="linV" refType="w"/>
              <dgm:constr type="h" for="ch" forName="linV" refType="h" refFor="ch" refForName="picture_1" fact="1.1"/>
              <dgm:constr type="l" for="ch" forName="linV"/>
              <dgm:constr type="t" for="ch" forName="linV"/>
              <dgm:constr type="userC" for="des" forName="pair" refType="l" refFor="ch" refForName="picture_1"/>
              <dgm:constr type="h" for="des" forName="pair" refType="h" refFor="ch" refForName="picture_1" fact="0.27"/>
              <dgm:constr type="h" for="des" forName="spaceV" refType="h" refFor="ch" refForName="picture_1" fact="0.0486"/>
              <dgm:constr type="r" for="ch" forName="maxNode" refType="l" refFor="ch" refForName="picture_1"/>
              <dgm:constr type="rOff" for="ch" forName="maxNode" refType="h" refFor="des" refForName="pair" fact="-0.5"/>
              <dgm:constr type="l" for="ch" forName="maxNode"/>
              <dgm:constr type="t" for="ch" forName="maxNode"/>
              <dgm:constr type="h" for="ch" forName="maxNode" val="1"/>
              <dgm:constr type="userW" for="des" forName="desText" refType="w" refFor="ch" refForName="maxNode"/>
            </dgm:constrLst>
          </dgm:else>
        </dgm:choose>
      </dgm:if>
      <dgm:else name="Name7">
        <dgm:choose name="Name8">
          <dgm:if name="Name9" func="var" arg="dir" op="equ" val="norm">
            <dgm:constrLst>
              <dgm:constr type="h" for="ch" forName="picture_1" refType="h" fact="0.909"/>
              <dgm:constr type="w" for="ch" forName="picture_1" refType="h" refFor="ch" refForName="picture_1" op="equ" fact="0.784"/>
              <dgm:constr type="l" for="ch" forName="picture_1"/>
              <dgm:constr type="t" for="ch" forName="picture_1" refType="h" refFor="ch" refForName="picture_1" fact="0.05"/>
              <dgm:constr type="w" for="ch" forName="picture_1" refType="w" op="lte" fact="0.588"/>
              <dgm:constr type="w" for="ch" forName="text_1" refType="w" refFor="ch" refForName="picture_1" fact="0.77"/>
              <dgm:constr type="h" for="ch" forName="text_1" refType="h" refFor="ch" refForName="picture_1" fact="0.6"/>
              <dgm:constr type="l" for="ch" forName="text_1" refType="w" refFor="ch" refForName="picture_1" fact="0.04"/>
              <dgm:constr type="t" for="ch" forName="text_1" refType="h" refFor="ch" refForName="picture_1" fact="0.41"/>
              <dgm:constr type="w" for="ch" forName="linV" refType="w"/>
              <dgm:constr type="h" for="ch" forName="linV" refType="h" refFor="ch" refForName="picture_1" fact="1.1"/>
              <dgm:constr type="l" for="ch" forName="linV"/>
              <dgm:constr type="t" for="ch" forName="linV"/>
              <dgm:constr type="userC" for="des" forName="pair" refType="r" refFor="ch" refForName="picture_1"/>
              <dgm:constr type="h" for="des" forName="pair" refType="h" refFor="ch" refForName="picture_1" fact="0.27"/>
              <dgm:constr type="h" for="des" forName="spaceV" refType="h" refFor="ch" refForName="picture_1" fact="0.0486"/>
              <dgm:constr type="l" for="ch" forName="maxNode" refType="r" refFor="ch" refForName="picture_1"/>
              <dgm:constr type="lOff" for="ch" forName="maxNode" refType="h" refFor="des" refForName="pair" fact="0.5"/>
              <dgm:constr type="r" for="ch" forName="maxNode" refType="w"/>
              <dgm:constr type="t" for="ch" forName="maxNode"/>
              <dgm:constr type="h" for="ch" forName="maxNode" val="1"/>
              <dgm:constr type="userW" for="des" forName="desText" refType="w" refFor="ch" refForName="maxNode"/>
            </dgm:constrLst>
          </dgm:if>
          <dgm:else name="Name10">
            <dgm:constrLst>
              <dgm:constr type="h" for="ch" forName="picture_1" refType="h" fact="0.909"/>
              <dgm:constr type="w" for="ch" forName="picture_1" refType="h" refFor="ch" refForName="picture_1" op="equ" fact="0.784"/>
              <dgm:constr type="r" for="ch" forName="picture_1" refType="w"/>
              <dgm:constr type="t" for="ch" forName="picture_1" refType="h" refFor="ch" refForName="picture_1" fact="0.05"/>
              <dgm:constr type="w" for="ch" forName="picture_1" refType="w" op="lte" fact="0.588"/>
              <dgm:constr type="w" for="ch" forName="text_1" refType="w" refFor="ch" refForName="picture_1" fact="0.77"/>
              <dgm:constr type="h" for="ch" forName="text_1" refType="h" refFor="ch" refForName="picture_1" fact="0.6"/>
              <dgm:constr type="r" for="ch" forName="text_1" refType="w"/>
              <dgm:constr type="t" for="ch" forName="text_1" refType="h" refFor="ch" refForName="picture_1" fact="0.41"/>
              <dgm:constr type="w" for="ch" forName="linV" refType="w"/>
              <dgm:constr type="h" for="ch" forName="linV" refType="h" refFor="ch" refForName="picture_1" fact="1.1"/>
              <dgm:constr type="l" for="ch" forName="linV"/>
              <dgm:constr type="t" for="ch" forName="linV"/>
              <dgm:constr type="userC" for="des" forName="pair" refType="l" refFor="ch" refForName="picture_1"/>
              <dgm:constr type="h" for="des" forName="pair" refType="h" refFor="ch" refForName="picture_1" fact="0.27"/>
              <dgm:constr type="h" for="des" forName="spaceV" refType="h" refFor="ch" refForName="picture_1" fact="0.0486"/>
              <dgm:constr type="r" for="ch" forName="maxNode" refType="l" refFor="ch" refForName="picture_1"/>
              <dgm:constr type="rOff" for="ch" forName="maxNode" refType="h" refFor="des" refForName="pair" fact="-0.5"/>
              <dgm:constr type="l" for="ch" forName="maxNode"/>
              <dgm:constr type="t" for="ch" forName="maxNode"/>
              <dgm:constr type="h" for="ch" forName="maxNode" val="1"/>
              <dgm:constr type="userW" for="des" forName="desText" refType="w" refFor="ch" refForName="maxNode"/>
            </dgm:constrLst>
          </dgm:else>
        </dgm:choose>
      </dgm:else>
    </dgm:choose>
    <dgm:forEach name="Name11" axis="ch" ptType="sibTrans" hideLastTrans="0" cnt="1">
      <dgm:layoutNode name="picture_1" styleLbl="bgImgPlace1">
        <dgm:alg type="sp"/>
        <dgm:shape xmlns:r="http://schemas.openxmlformats.org/officeDocument/2006/relationships" type="roundRect" r:blip="" blipPhldr="1">
          <dgm:adjLst/>
        </dgm:shape>
        <dgm:presOf axis="self"/>
      </dgm:layoutNode>
    </dgm:forEach>
    <dgm:forEach name="Name12" axis="ch" ptType="node" cnt="1">
      <dgm:layoutNode name="text_1" styleLbl="node1">
        <dgm:varLst>
          <dgm:bulletEnabled val="1"/>
        </dgm:varLst>
        <dgm:choose name="Name13">
          <dgm:if name="Name14" func="var" arg="dir" op="equ" val="norm">
            <dgm:alg type="tx">
              <dgm:param type="txAnchorVert" val="b"/>
              <dgm:param type="parTxLTRAlign" val="l"/>
              <dgm:param type="shpTxLTRAlignCh" val="l"/>
              <dgm:param type="parTxRTLAlign" val="l"/>
              <dgm:param type="shpTxRTLAlignCh" val="l"/>
            </dgm:alg>
          </dgm:if>
          <dgm:else name="Name15">
            <dgm:alg type="tx">
              <dgm:param type="txAnchorVert" val="b"/>
              <dgm:param type="parTxLTRAlign" val="r"/>
              <dgm:param type="shpTxLTRAlignCh" val="r"/>
              <dgm:param type="parTxRTLAlign" val="r"/>
              <dgm:param type="shpTxRTLAlignCh" val="r"/>
            </dgm:alg>
          </dgm:else>
        </dgm:choose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primFontSz" val="65"/>
          <dgm:constr type="lMarg" refType="primFontSz" fact="0.2"/>
          <dgm:constr type="rMarg" refType="primFontSz" fact="0.2"/>
          <dgm:constr type="tMarg" refType="primFontSz" fact="0.2"/>
          <dgm:constr type="bMarg" refType="primFontSz" fact="0.2"/>
        </dgm:constrLst>
        <dgm:ruleLst>
          <dgm:rule type="primFontSz" val="5" fact="NaN" max="NaN"/>
        </dgm:ruleLst>
      </dgm:layoutNode>
    </dgm:forEach>
    <dgm:choose name="Name16">
      <dgm:if name="Name17" axis="ch" ptType="node" func="cnt" op="gte" val="2">
        <dgm:layoutNode name="linV">
          <dgm:choose name="Name18">
            <dgm:if name="Name19" func="var" arg="dir" op="equ" val="norm">
              <dgm:alg type="lin">
                <dgm:param type="linDir" val="fromT"/>
                <dgm:param type="vertAlign" val="t"/>
                <dgm:param type="fallback" val="1D"/>
                <dgm:param type="horzAlign" val="l"/>
                <dgm:param type="nodeHorzAlign" val="l"/>
              </dgm:alg>
            </dgm:if>
            <dgm:else name="Name20">
              <dgm:alg type="lin">
                <dgm:param type="linDir" val="fromT"/>
                <dgm:param type="vertAlign" val="t"/>
                <dgm:param type="fallback" val="1D"/>
                <dgm:param type="horzAlign" val="r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constrLst>
            <dgm:constr type="w" for="ch" forName="spaceV" val="1"/>
            <dgm:constr type="w" for="ch" forName="pair" refType="w" op="equ"/>
            <dgm:constr type="w" for="des" forName="desText" op="equ"/>
            <dgm:constr type="primFontSz" for="des" forName="desText" op="equ" val="65"/>
          </dgm:constrLst>
          <dgm:forEach name="Name21" axis="ch" ptType="node" st="2">
            <dgm:layoutNode name="pair">
              <dgm:alg type="composite"/>
              <dgm:shape xmlns:r="http://schemas.openxmlformats.org/officeDocument/2006/relationships" r:blip="">
                <dgm:adjLst/>
              </dgm:shape>
              <dgm:choose name="Name22">
                <dgm:if name="Name23" func="var" arg="dir" op="equ" val="norm">
                  <dgm:constrLst>
                    <dgm:constr type="userC"/>
                    <dgm:constr type="l" for="ch" forName="spaceH"/>
                    <dgm:constr type="r" for="ch" forName="spaceH" refType="userC"/>
                    <dgm:constr type="ctrY" for="ch" forName="spaceH" refType="w" fact="0.5"/>
                    <dgm:constr type="h" for="ch" forName="spaceH" val="1"/>
                    <dgm:constr type="w" for="ch" forName="desPictures" refType="h"/>
                    <dgm:constr type="h" for="ch" forName="desPictures" refType="w" refFor="ch" refForName="desPictures" op="equ"/>
                    <dgm:constr type="ctrX" for="ch" forName="desPictures" refType="userC"/>
                    <dgm:constr type="ctrY" for="ch" forName="desPictures" refType="w" fact="0.5"/>
                    <dgm:constr type="l" for="ch" forName="desTextWrapper" refType="r" refFor="ch" refForName="desPictures"/>
                    <dgm:constr type="ctrY" for="ch" forName="desTextWrapper" refType="w" fact="0.5"/>
                    <dgm:constr type="h" for="ch" forName="desTextWrapper" refType="h"/>
                    <dgm:constr type="h" for="des" forName="desText" refType="h"/>
                  </dgm:constrLst>
                </dgm:if>
                <dgm:else name="Name24">
                  <dgm:constrLst>
                    <dgm:constr type="userC"/>
                    <dgm:constr type="r" for="ch" forName="spaceH" refType="w"/>
                    <dgm:constr type="l" for="ch" forName="spaceH" refType="userC"/>
                    <dgm:constr type="ctrY" for="ch" forName="spaceH" refType="w" fact="0.5"/>
                    <dgm:constr type="h" for="ch" forName="spaceH" val="1"/>
                    <dgm:constr type="w" for="ch" forName="desPictures" refType="h"/>
                    <dgm:constr type="h" for="ch" forName="desPictures" refType="w" refFor="ch" refForName="desPictures" op="equ"/>
                    <dgm:constr type="ctrX" for="ch" forName="desPictures" refType="userC"/>
                    <dgm:constr type="ctrY" for="ch" forName="desPictures" refType="w" fact="0.5"/>
                    <dgm:constr type="r" for="ch" forName="desTextWrapper" refType="l" refFor="ch" refForName="desPictures"/>
                    <dgm:constr type="ctrY" for="ch" forName="desTextWrapper" refType="w" fact="0.5"/>
                    <dgm:constr type="h" for="ch" forName="desTextWrapper" refType="h"/>
                    <dgm:constr type="h" for="des" forName="desText" refType="h"/>
                  </dgm:constrLst>
                </dgm:else>
              </dgm:choose>
              <dgm:layoutNode name="spaceH">
                <dgm:alg type="sp"/>
                <dgm:shape xmlns:r="http://schemas.openxmlformats.org/officeDocument/2006/relationships" type="rect" r:blip="" hideGeom="1">
                  <dgm:adjLst/>
                </dgm:shape>
                <dgm:presOf/>
              </dgm:layoutNode>
              <dgm:layoutNode name="desPictures" styleLbl="alignImgPlace1">
                <dgm:alg type="sp"/>
                <dgm:shape xmlns:r="http://schemas.openxmlformats.org/officeDocument/2006/relationships" type="ellipse" r:blip="" blipPhldr="1">
                  <dgm:adjLst/>
                </dgm:shape>
                <dgm:presOf/>
              </dgm:layoutNode>
              <dgm:layoutNode name="desTextWrapper">
                <dgm:choose name="Name25">
                  <dgm:if name="Name26" func="var" arg="dir" op="equ" val="norm">
                    <dgm:alg type="lin">
                      <dgm:param type="horzAlign" val="l"/>
                    </dgm:alg>
                  </dgm:if>
                  <dgm:else name="Name27">
                    <dgm:alg type="lin">
                      <dgm:param type="horzAlign" val="r"/>
                    </dgm:alg>
                  </dgm:else>
                </dgm:choose>
                <dgm:layoutNode name="desText" styleLbl="revTx">
                  <dgm:varLst>
                    <dgm:bulletEnabled val="1"/>
                  </dgm:varLst>
                  <dgm:choose name="Name28">
                    <dgm:if name="Name29" func="var" arg="dir" op="equ" val="norm">
                      <dgm:alg type="tx">
                        <dgm:param type="parTxLTRAlign" val="l"/>
                        <dgm:param type="shpTxLTRAlignCh" val="l"/>
                        <dgm:param type="parTxRTLAlign" val="r"/>
                        <dgm:param type="shpTxRTLAlignCh" val="r"/>
                      </dgm:alg>
                    </dgm:if>
                    <dgm:else name="Name30">
                      <dgm:alg type="tx">
                        <dgm:param type="parTxLTRAlign" val="r"/>
                        <dgm:param type="shpTxLTRAlignCh" val="r"/>
                        <dgm:param type="parTxRTLAlign" val="r"/>
                        <dgm:param type="shpTxRTLAlignCh" val="r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onstrLst>
                    <dgm:constr type="userW"/>
                    <dgm:constr type="w" refType="userW" fact="0.1"/>
                    <dgm:constr type="lMarg" refType="primFontSz" fact="0.2"/>
                    <dgm:constr type="rMarg" refType="primFontSz" fact="0.2"/>
                    <dgm:constr type="tMarg" refType="primFontSz" fact="0.1"/>
                    <dgm:constr type="bMarg" refType="primFontSz" fact="0.1"/>
                  </dgm:constrLst>
                  <dgm:ruleLst>
                    <dgm:rule type="w" val="NaN" fact="1" max="NaN"/>
                    <dgm:rule type="primFontSz" val="5" fact="NaN" max="NaN"/>
                  </dgm:ruleLst>
                </dgm:layoutNode>
              </dgm:layoutNode>
            </dgm:layoutNode>
            <dgm:forEach name="Name31" axis="followSib" ptType="sibTrans" cnt="1">
              <dgm:layoutNode name="spaceV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forEach>
          </dgm:forEach>
        </dgm:layoutNode>
      </dgm:if>
      <dgm:else name="Name32"/>
    </dgm:choose>
    <dgm:layoutNode name="maxNode">
      <dgm:alg type="lin"/>
      <dgm:shape xmlns:r="http://schemas.openxmlformats.org/officeDocument/2006/relationships" r:blip="">
        <dgm:adjLst/>
      </dgm:shape>
      <dgm:presOf/>
      <dgm:constrLst>
        <dgm:constr type="w" for="ch"/>
        <dgm:constr type="h" for="ch"/>
      </dgm:constrLst>
      <dgm:layoutNode name="Name33">
        <dgm:alg type="sp"/>
        <dgm:shape xmlns:r="http://schemas.openxmlformats.org/officeDocument/2006/relationships" r:blip="">
          <dgm:adjLst/>
        </dgm:shape>
        <dgm:presOf/>
      </dgm:layoutNode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B92317-A0CC-48EE-B972-04731D25F367}" type="datetimeFigureOut">
              <a:rPr lang="zh-CN" altLang="en-US" smtClean="0"/>
              <a:t>2018/4/6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9F15B5-4506-42B9-84D7-C7A0599C97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29230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9F15B5-4506-42B9-84D7-C7A0599C97A7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32325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9F15B5-4506-42B9-84D7-C7A0599C97A7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15277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9F15B5-4506-42B9-84D7-C7A0599C97A7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91267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9F15B5-4506-42B9-84D7-C7A0599C97A7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82220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9F15B5-4506-42B9-84D7-C7A0599C97A7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05726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9F15B5-4506-42B9-84D7-C7A0599C97A7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34615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9F15B5-4506-42B9-84D7-C7A0599C97A7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78428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9F15B5-4506-42B9-84D7-C7A0599C97A7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52763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9F15B5-4506-42B9-84D7-C7A0599C97A7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07100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9F15B5-4506-42B9-84D7-C7A0599C97A7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37751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9F15B5-4506-42B9-84D7-C7A0599C97A7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90915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9F15B5-4506-42B9-84D7-C7A0599C97A7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59417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9F15B5-4506-42B9-84D7-C7A0599C97A7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10494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9F15B5-4506-42B9-84D7-C7A0599C97A7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81383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9F15B5-4506-42B9-84D7-C7A0599C97A7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9789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9F15B5-4506-42B9-84D7-C7A0599C97A7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09040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9F15B5-4506-42B9-84D7-C7A0599C97A7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5811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9F15B5-4506-42B9-84D7-C7A0599C97A7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40106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-80010" y="-32385"/>
            <a:ext cx="12351385" cy="6922135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split orient="vert"/>
      </p:transition>
    </mc:Choice>
    <mc:Fallback xmlns="">
      <p:transition spd="slow" advTm="3000">
        <p:split orient="vert"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-80010" y="-32385"/>
            <a:ext cx="12351385" cy="6922135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split orient="vert"/>
      </p:transition>
    </mc:Choice>
    <mc:Fallback xmlns="">
      <p:transition spd="slow" advTm="3000">
        <p:split orient="vert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f564948e881290ef8c930ad817e7b094"/>
          <p:cNvPicPr>
            <a:picLocks noChangeAspect="1"/>
          </p:cNvPicPr>
          <p:nvPr userDrawn="1"/>
        </p:nvPicPr>
        <p:blipFill>
          <a:blip r:embed="rId3"/>
          <a:srcRect l="12537" r="32758"/>
          <a:stretch>
            <a:fillRect/>
          </a:stretch>
        </p:blipFill>
        <p:spPr>
          <a:xfrm>
            <a:off x="-78105" y="-18415"/>
            <a:ext cx="12295505" cy="689483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mc:AlternateContent xmlns:mc="http://schemas.openxmlformats.org/markup-compatibility/2006" xmlns:p14="http://schemas.microsoft.com/office/powerpoint/2010/main">
    <mc:Choice Requires="p14">
      <p:transition spd="slow" p14:dur="2000" advTm="3000">
        <p:split orient="vert"/>
      </p:transition>
    </mc:Choice>
    <mc:Fallback xmlns="">
      <p:transition spd="slow" advTm="3000">
        <p:split orient="vert"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f564948e881290ef8c930ad817e7b094"/>
          <p:cNvPicPr>
            <a:picLocks noChangeAspect="1"/>
          </p:cNvPicPr>
          <p:nvPr userDrawn="1"/>
        </p:nvPicPr>
        <p:blipFill>
          <a:blip r:embed="rId3"/>
          <a:srcRect l="12537" r="32758"/>
          <a:stretch>
            <a:fillRect/>
          </a:stretch>
        </p:blipFill>
        <p:spPr>
          <a:xfrm>
            <a:off x="-78105" y="-18415"/>
            <a:ext cx="12295505" cy="689483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</p:sldLayoutIdLst>
  <mc:AlternateContent xmlns:mc="http://schemas.openxmlformats.org/markup-compatibility/2006" xmlns:p14="http://schemas.microsoft.com/office/powerpoint/2010/main">
    <mc:Choice Requires="p14">
      <p:transition spd="slow" p14:dur="2000" advTm="3000">
        <p:split orient="vert"/>
      </p:transition>
    </mc:Choice>
    <mc:Fallback xmlns="">
      <p:transition spd="slow" advTm="3000">
        <p:split orient="vert"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1.mp3"/><Relationship Id="rId1" Type="http://schemas.openxmlformats.org/officeDocument/2006/relationships/audio" Target="NULL" TargetMode="Externa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5" Type="http://schemas.openxmlformats.org/officeDocument/2006/relationships/comments" Target="../comments/comment3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comments" Target="../comments/comment4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5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8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13" Type="http://schemas.openxmlformats.org/officeDocument/2006/relationships/diagramData" Target="../diagrams/data3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17" Type="http://schemas.microsoft.com/office/2007/relationships/diagramDrawing" Target="../diagrams/drawing3.xml"/><Relationship Id="rId2" Type="http://schemas.openxmlformats.org/officeDocument/2006/relationships/notesSlide" Target="../notesSlides/notesSlide6.xml"/><Relationship Id="rId16" Type="http://schemas.openxmlformats.org/officeDocument/2006/relationships/diagramColors" Target="../diagrams/colors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5" Type="http://schemas.openxmlformats.org/officeDocument/2006/relationships/diagramQuickStyle" Target="../diagrams/quickStyle3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Relationship Id="rId14" Type="http://schemas.openxmlformats.org/officeDocument/2006/relationships/diagramLayout" Target="../diagrams/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comments" Target="../comments/commen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c2c33e6a32bc9ec118dfac6d875d8fcb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6985" y="10795"/>
            <a:ext cx="12390755" cy="697103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696085" y="2930525"/>
            <a:ext cx="880110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</a:rPr>
              <a:t>Personal Landing Page</a:t>
            </a:r>
            <a:endParaRPr lang="zh-CN" altLang="en-US" sz="6000" dirty="0">
              <a:solidFill>
                <a:srgbClr val="10FBF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637745" y="1748155"/>
            <a:ext cx="491651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</a:rPr>
              <a:t>HTML/CSS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2945448" y="4180840"/>
            <a:ext cx="63023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</a:rPr>
              <a:t>Fred</a:t>
            </a:r>
          </a:p>
        </p:txBody>
      </p:sp>
      <p:pic>
        <p:nvPicPr>
          <p:cNvPr id="9" name="Mark Pride - River Flows In You (Original Mix) - remix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2000"/>
                  <p14:fade in="750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754878" y="269905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split orient="vert"/>
      </p:transition>
    </mc:Choice>
    <mc:Fallback xmlns="">
      <p:transition spd="slow" advTm="30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4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 tmFilter="0,0; .5, 1; 1, 1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40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32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  <p:bldLst>
      <p:bldP spid="6" grpId="0"/>
      <p:bldP spid="6" grpId="1"/>
      <p:bldP spid="7" grpId="0"/>
      <p:bldP spid="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35FAE59-079C-4337-A754-A141BF88F7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786" y="1224307"/>
            <a:ext cx="5037053" cy="440938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F78EB40-AB03-4E0B-86ED-A686A8D438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2162" y="1224306"/>
            <a:ext cx="5037053" cy="440938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6A727E9-67F5-4A8A-B9BB-887C71A8C6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05133"/>
            <a:ext cx="12192000" cy="712164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AF4E4360-6902-41B2-AC01-CFD7D63A439E}"/>
              </a:ext>
            </a:extLst>
          </p:cNvPr>
          <p:cNvSpPr txBox="1"/>
          <p:nvPr/>
        </p:nvSpPr>
        <p:spPr>
          <a:xfrm>
            <a:off x="4276626" y="81967"/>
            <a:ext cx="363874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dirty="0">
                <a:solidFill>
                  <a:srgbClr val="10FBFE"/>
                </a:solidFill>
              </a:rPr>
              <a:t>Structure</a:t>
            </a:r>
            <a:endParaRPr lang="zh-CN" altLang="en-US" sz="4400" dirty="0">
              <a:solidFill>
                <a:srgbClr val="10FBF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8447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split orient="vert"/>
      </p:transition>
    </mc:Choice>
    <mc:Fallback xmlns="">
      <p:transition spd="slow" advTm="30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DAEEEBE-A272-439E-A1BC-7C81D0AD44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9585" y="2187734"/>
            <a:ext cx="8352829" cy="248253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884855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split orient="vert"/>
      </p:transition>
    </mc:Choice>
    <mc:Fallback xmlns="">
      <p:transition spd="slow" advTm="3000">
        <p:split orient="vert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5BBDDE1E-62F9-4E89-8F47-6F2DC058E84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644" y="2886938"/>
            <a:ext cx="3425274" cy="2401471"/>
          </a:xfrm>
          <a:prstGeom prst="rect">
            <a:avLst/>
          </a:prstGeom>
        </p:spPr>
      </p:pic>
      <p:grpSp>
        <p:nvGrpSpPr>
          <p:cNvPr id="47" name="组合 46"/>
          <p:cNvGrpSpPr/>
          <p:nvPr/>
        </p:nvGrpSpPr>
        <p:grpSpPr>
          <a:xfrm>
            <a:off x="-38176" y="1058108"/>
            <a:ext cx="12192965" cy="694056"/>
            <a:chOff x="0" y="623570"/>
            <a:chExt cx="12192965" cy="694056"/>
          </a:xfrm>
        </p:grpSpPr>
        <p:cxnSp>
          <p:nvCxnSpPr>
            <p:cNvPr id="48" name="直接连接符 47"/>
            <p:cNvCxnSpPr/>
            <p:nvPr/>
          </p:nvCxnSpPr>
          <p:spPr>
            <a:xfrm>
              <a:off x="0" y="1016000"/>
              <a:ext cx="10147300" cy="0"/>
            </a:xfrm>
            <a:prstGeom prst="line">
              <a:avLst/>
            </a:prstGeom>
            <a:ln w="19050" cap="rnd">
              <a:solidFill>
                <a:srgbClr val="10FBFE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/>
            <p:cNvCxnSpPr/>
            <p:nvPr/>
          </p:nvCxnSpPr>
          <p:spPr>
            <a:xfrm flipH="1">
              <a:off x="10147300" y="723900"/>
              <a:ext cx="183606" cy="292100"/>
            </a:xfrm>
            <a:prstGeom prst="line">
              <a:avLst/>
            </a:prstGeom>
            <a:ln w="19050" cap="rnd">
              <a:solidFill>
                <a:srgbClr val="10FBFE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49"/>
            <p:cNvCxnSpPr/>
            <p:nvPr/>
          </p:nvCxnSpPr>
          <p:spPr>
            <a:xfrm>
              <a:off x="10330906" y="723900"/>
              <a:ext cx="134257" cy="544513"/>
            </a:xfrm>
            <a:prstGeom prst="line">
              <a:avLst/>
            </a:prstGeom>
            <a:ln w="19050" cap="rnd">
              <a:solidFill>
                <a:srgbClr val="10FBFE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/>
            <p:cNvCxnSpPr/>
            <p:nvPr/>
          </p:nvCxnSpPr>
          <p:spPr>
            <a:xfrm flipH="1">
              <a:off x="10465163" y="976313"/>
              <a:ext cx="183606" cy="292100"/>
            </a:xfrm>
            <a:prstGeom prst="line">
              <a:avLst/>
            </a:prstGeom>
            <a:ln w="19050" cap="rnd">
              <a:solidFill>
                <a:srgbClr val="10FBFE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/>
            <p:cNvCxnSpPr/>
            <p:nvPr/>
          </p:nvCxnSpPr>
          <p:spPr>
            <a:xfrm>
              <a:off x="10648769" y="976313"/>
              <a:ext cx="75967" cy="341313"/>
            </a:xfrm>
            <a:prstGeom prst="line">
              <a:avLst/>
            </a:prstGeom>
            <a:ln w="19050" cap="rnd">
              <a:solidFill>
                <a:srgbClr val="10FBFE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/>
            <p:cNvCxnSpPr/>
            <p:nvPr/>
          </p:nvCxnSpPr>
          <p:spPr>
            <a:xfrm flipH="1">
              <a:off x="10724736" y="632460"/>
              <a:ext cx="194738" cy="675640"/>
            </a:xfrm>
            <a:prstGeom prst="line">
              <a:avLst/>
            </a:prstGeom>
            <a:ln w="19050" cap="rnd">
              <a:solidFill>
                <a:srgbClr val="10FBFE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/>
            <p:cNvCxnSpPr/>
            <p:nvPr/>
          </p:nvCxnSpPr>
          <p:spPr>
            <a:xfrm>
              <a:off x="10919474" y="623570"/>
              <a:ext cx="87099" cy="392430"/>
            </a:xfrm>
            <a:prstGeom prst="line">
              <a:avLst/>
            </a:prstGeom>
            <a:ln w="19050" cap="rnd">
              <a:solidFill>
                <a:srgbClr val="10FBFE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/>
            <p:cNvCxnSpPr/>
            <p:nvPr/>
          </p:nvCxnSpPr>
          <p:spPr>
            <a:xfrm>
              <a:off x="11004965" y="1016000"/>
              <a:ext cx="1188000" cy="0"/>
            </a:xfrm>
            <a:prstGeom prst="line">
              <a:avLst/>
            </a:prstGeom>
            <a:ln w="19050" cap="rnd">
              <a:solidFill>
                <a:srgbClr val="10FBFE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4" name="文本框 263"/>
          <p:cNvSpPr txBox="1"/>
          <p:nvPr/>
        </p:nvSpPr>
        <p:spPr>
          <a:xfrm>
            <a:off x="3440520" y="323000"/>
            <a:ext cx="52355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Tag</a:t>
            </a:r>
            <a:endParaRPr lang="zh-CN" altLang="en-US" sz="4800" b="1" dirty="0">
              <a:solidFill>
                <a:srgbClr val="10FBFE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39177" y="2675465"/>
            <a:ext cx="3844160" cy="2827955"/>
            <a:chOff x="6056117" y="2946399"/>
            <a:chExt cx="4713482" cy="2692402"/>
          </a:xfrm>
        </p:grpSpPr>
        <p:sp>
          <p:nvSpPr>
            <p:cNvPr id="156" name="任意多边形 155"/>
            <p:cNvSpPr/>
            <p:nvPr/>
          </p:nvSpPr>
          <p:spPr>
            <a:xfrm>
              <a:off x="6062323" y="2946400"/>
              <a:ext cx="4707276" cy="2692400"/>
            </a:xfrm>
            <a:custGeom>
              <a:avLst/>
              <a:gdLst>
                <a:gd name="connsiteX0" fmla="*/ 327102 w 4707276"/>
                <a:gd name="connsiteY0" fmla="*/ 0 h 2692400"/>
                <a:gd name="connsiteX1" fmla="*/ 4490823 w 4707276"/>
                <a:gd name="connsiteY1" fmla="*/ 0 h 2692400"/>
                <a:gd name="connsiteX2" fmla="*/ 4707276 w 4707276"/>
                <a:gd name="connsiteY2" fmla="*/ 208110 h 2692400"/>
                <a:gd name="connsiteX3" fmla="*/ 4707276 w 4707276"/>
                <a:gd name="connsiteY3" fmla="*/ 2641883 h 2692400"/>
                <a:gd name="connsiteX4" fmla="*/ 4649275 w 4707276"/>
                <a:gd name="connsiteY4" fmla="*/ 2692400 h 2692400"/>
                <a:gd name="connsiteX5" fmla="*/ 1684677 w 4707276"/>
                <a:gd name="connsiteY5" fmla="*/ 2692400 h 2692400"/>
                <a:gd name="connsiteX6" fmla="*/ 1662452 w 4707276"/>
                <a:gd name="connsiteY6" fmla="*/ 2603500 h 2692400"/>
                <a:gd name="connsiteX7" fmla="*/ 665502 w 4707276"/>
                <a:gd name="connsiteY7" fmla="*/ 2603500 h 2692400"/>
                <a:gd name="connsiteX8" fmla="*/ 643277 w 4707276"/>
                <a:gd name="connsiteY8" fmla="*/ 2692400 h 2692400"/>
                <a:gd name="connsiteX9" fmla="*/ 421679 w 4707276"/>
                <a:gd name="connsiteY9" fmla="*/ 2692400 h 2692400"/>
                <a:gd name="connsiteX10" fmla="*/ 138343 w 4707276"/>
                <a:gd name="connsiteY10" fmla="*/ 2409065 h 2692400"/>
                <a:gd name="connsiteX11" fmla="*/ 138343 w 4707276"/>
                <a:gd name="connsiteY11" fmla="*/ 2072480 h 2692400"/>
                <a:gd name="connsiteX12" fmla="*/ 0 w 4707276"/>
                <a:gd name="connsiteY12" fmla="*/ 1916770 h 2692400"/>
                <a:gd name="connsiteX13" fmla="*/ 0 w 4707276"/>
                <a:gd name="connsiteY13" fmla="*/ 356531 h 2692400"/>
                <a:gd name="connsiteX14" fmla="*/ 138345 w 4707276"/>
                <a:gd name="connsiteY14" fmla="*/ 200819 h 2692400"/>
                <a:gd name="connsiteX15" fmla="*/ 138345 w 4707276"/>
                <a:gd name="connsiteY15" fmla="*/ 201445 h 269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707276" h="2692400">
                  <a:moveTo>
                    <a:pt x="327102" y="0"/>
                  </a:moveTo>
                  <a:lnTo>
                    <a:pt x="4490823" y="0"/>
                  </a:lnTo>
                  <a:lnTo>
                    <a:pt x="4707276" y="208110"/>
                  </a:lnTo>
                  <a:lnTo>
                    <a:pt x="4707276" y="2641883"/>
                  </a:lnTo>
                  <a:lnTo>
                    <a:pt x="4649275" y="2692400"/>
                  </a:lnTo>
                  <a:lnTo>
                    <a:pt x="1684677" y="2692400"/>
                  </a:lnTo>
                  <a:lnTo>
                    <a:pt x="1662452" y="2603500"/>
                  </a:lnTo>
                  <a:lnTo>
                    <a:pt x="665502" y="2603500"/>
                  </a:lnTo>
                  <a:lnTo>
                    <a:pt x="643277" y="2692400"/>
                  </a:lnTo>
                  <a:lnTo>
                    <a:pt x="421679" y="2692400"/>
                  </a:lnTo>
                  <a:lnTo>
                    <a:pt x="138343" y="2409065"/>
                  </a:lnTo>
                  <a:lnTo>
                    <a:pt x="138343" y="2072480"/>
                  </a:lnTo>
                  <a:lnTo>
                    <a:pt x="0" y="1916770"/>
                  </a:lnTo>
                  <a:lnTo>
                    <a:pt x="0" y="356531"/>
                  </a:lnTo>
                  <a:lnTo>
                    <a:pt x="138345" y="200819"/>
                  </a:lnTo>
                  <a:lnTo>
                    <a:pt x="138345" y="201445"/>
                  </a:lnTo>
                  <a:close/>
                </a:path>
              </a:pathLst>
            </a:custGeom>
            <a:noFill/>
            <a:ln w="25400">
              <a:solidFill>
                <a:srgbClr val="10FBFE">
                  <a:alpha val="7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6" name="梯形 15"/>
            <p:cNvSpPr/>
            <p:nvPr/>
          </p:nvSpPr>
          <p:spPr>
            <a:xfrm rot="5400000">
              <a:off x="5444137" y="3907634"/>
              <a:ext cx="1371598" cy="147638"/>
            </a:xfrm>
            <a:prstGeom prst="trapezoid">
              <a:avLst>
                <a:gd name="adj" fmla="val 66935"/>
              </a:avLst>
            </a:prstGeom>
            <a:solidFill>
              <a:srgbClr val="10FBFE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直角三角形 16"/>
            <p:cNvSpPr/>
            <p:nvPr/>
          </p:nvSpPr>
          <p:spPr>
            <a:xfrm>
              <a:off x="6203755" y="5445125"/>
              <a:ext cx="193676" cy="193676"/>
            </a:xfrm>
            <a:prstGeom prst="rtTriangle">
              <a:avLst/>
            </a:prstGeom>
            <a:solidFill>
              <a:srgbClr val="10FBFE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8" name="梯形 147"/>
            <p:cNvSpPr/>
            <p:nvPr/>
          </p:nvSpPr>
          <p:spPr>
            <a:xfrm rot="10800000">
              <a:off x="7313618" y="2946399"/>
              <a:ext cx="3113427" cy="114301"/>
            </a:xfrm>
            <a:prstGeom prst="trapezoid">
              <a:avLst>
                <a:gd name="adj" fmla="val 66935"/>
              </a:avLst>
            </a:prstGeom>
            <a:solidFill>
              <a:srgbClr val="10FBFE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54" name="任意多边形 153"/>
            <p:cNvSpPr/>
            <p:nvPr/>
          </p:nvSpPr>
          <p:spPr>
            <a:xfrm>
              <a:off x="10338760" y="2957431"/>
              <a:ext cx="430663" cy="2681369"/>
            </a:xfrm>
            <a:custGeom>
              <a:avLst/>
              <a:gdLst>
                <a:gd name="connsiteX0" fmla="*/ 83972 w 430663"/>
                <a:gd name="connsiteY0" fmla="*/ 81 h 2681369"/>
                <a:gd name="connsiteX1" fmla="*/ 211289 w 430663"/>
                <a:gd name="connsiteY1" fmla="*/ 396 h 2681369"/>
                <a:gd name="connsiteX2" fmla="*/ 422109 w 430663"/>
                <a:gd name="connsiteY2" fmla="*/ 202488 h 2681369"/>
                <a:gd name="connsiteX3" fmla="*/ 430663 w 430663"/>
                <a:gd name="connsiteY3" fmla="*/ 2631007 h 2681369"/>
                <a:gd name="connsiteX4" fmla="*/ 372839 w 430663"/>
                <a:gd name="connsiteY4" fmla="*/ 2681369 h 2681369"/>
                <a:gd name="connsiteX5" fmla="*/ 215741 w 430663"/>
                <a:gd name="connsiteY5" fmla="*/ 2681369 h 2681369"/>
                <a:gd name="connsiteX6" fmla="*/ 215142 w 430663"/>
                <a:gd name="connsiteY6" fmla="*/ 2669463 h 2681369"/>
                <a:gd name="connsiteX7" fmla="*/ 321623 w 430663"/>
                <a:gd name="connsiteY7" fmla="*/ 2669463 h 2681369"/>
                <a:gd name="connsiteX8" fmla="*/ 321623 w 430663"/>
                <a:gd name="connsiteY8" fmla="*/ 2493726 h 2681369"/>
                <a:gd name="connsiteX9" fmla="*/ 388931 w 430663"/>
                <a:gd name="connsiteY9" fmla="*/ 2476899 h 2681369"/>
                <a:gd name="connsiteX10" fmla="*/ 388931 w 430663"/>
                <a:gd name="connsiteY10" fmla="*/ 1194199 h 2681369"/>
                <a:gd name="connsiteX11" fmla="*/ 321623 w 430663"/>
                <a:gd name="connsiteY11" fmla="*/ 1177372 h 2681369"/>
                <a:gd name="connsiteX12" fmla="*/ 321623 w 430663"/>
                <a:gd name="connsiteY12" fmla="*/ 246779 h 2681369"/>
                <a:gd name="connsiteX13" fmla="*/ 316302 w 430663"/>
                <a:gd name="connsiteY13" fmla="*/ 246779 h 2681369"/>
                <a:gd name="connsiteX14" fmla="*/ 291893 w 430663"/>
                <a:gd name="connsiteY14" fmla="*/ 222942 h 2681369"/>
                <a:gd name="connsiteX15" fmla="*/ 160173 w 430663"/>
                <a:gd name="connsiteY15" fmla="*/ 102475 h 2681369"/>
                <a:gd name="connsiteX16" fmla="*/ 0 w 430663"/>
                <a:gd name="connsiteY16" fmla="*/ 101361 h 2681369"/>
                <a:gd name="connsiteX17" fmla="*/ 83972 w 430663"/>
                <a:gd name="connsiteY17" fmla="*/ 81 h 2681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0663" h="2681369">
                  <a:moveTo>
                    <a:pt x="83972" y="81"/>
                  </a:moveTo>
                  <a:cubicBezTo>
                    <a:pt x="133555" y="-608"/>
                    <a:pt x="161706" y="3466"/>
                    <a:pt x="211289" y="396"/>
                  </a:cubicBezTo>
                  <a:cubicBezTo>
                    <a:pt x="302993" y="90778"/>
                    <a:pt x="313735" y="88293"/>
                    <a:pt x="422109" y="202488"/>
                  </a:cubicBezTo>
                  <a:lnTo>
                    <a:pt x="430663" y="2631007"/>
                  </a:lnTo>
                  <a:lnTo>
                    <a:pt x="372839" y="2681369"/>
                  </a:lnTo>
                  <a:lnTo>
                    <a:pt x="215741" y="2681369"/>
                  </a:lnTo>
                  <a:lnTo>
                    <a:pt x="215142" y="2669463"/>
                  </a:lnTo>
                  <a:lnTo>
                    <a:pt x="321623" y="2669463"/>
                  </a:lnTo>
                  <a:lnTo>
                    <a:pt x="321623" y="2493726"/>
                  </a:lnTo>
                  <a:lnTo>
                    <a:pt x="388931" y="2476899"/>
                  </a:lnTo>
                  <a:lnTo>
                    <a:pt x="388931" y="1194199"/>
                  </a:lnTo>
                  <a:lnTo>
                    <a:pt x="321623" y="1177372"/>
                  </a:lnTo>
                  <a:lnTo>
                    <a:pt x="321623" y="246779"/>
                  </a:lnTo>
                  <a:lnTo>
                    <a:pt x="316302" y="246779"/>
                  </a:lnTo>
                  <a:lnTo>
                    <a:pt x="291893" y="222942"/>
                  </a:lnTo>
                  <a:cubicBezTo>
                    <a:pt x="234408" y="168238"/>
                    <a:pt x="224162" y="168618"/>
                    <a:pt x="160173" y="102475"/>
                  </a:cubicBezTo>
                  <a:lnTo>
                    <a:pt x="0" y="101361"/>
                  </a:lnTo>
                  <a:cubicBezTo>
                    <a:pt x="27699" y="45958"/>
                    <a:pt x="44836" y="6893"/>
                    <a:pt x="83972" y="81"/>
                  </a:cubicBezTo>
                  <a:close/>
                </a:path>
              </a:pathLst>
            </a:custGeom>
            <a:solidFill>
              <a:srgbClr val="10FBFE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8219920" y="2671357"/>
            <a:ext cx="3839099" cy="2827950"/>
            <a:chOff x="6056117" y="2946399"/>
            <a:chExt cx="4713482" cy="2692402"/>
          </a:xfrm>
        </p:grpSpPr>
        <p:sp>
          <p:nvSpPr>
            <p:cNvPr id="25" name="任意多边形 24"/>
            <p:cNvSpPr/>
            <p:nvPr/>
          </p:nvSpPr>
          <p:spPr>
            <a:xfrm>
              <a:off x="6062323" y="2946400"/>
              <a:ext cx="4707276" cy="2692400"/>
            </a:xfrm>
            <a:custGeom>
              <a:avLst/>
              <a:gdLst>
                <a:gd name="connsiteX0" fmla="*/ 327102 w 4707276"/>
                <a:gd name="connsiteY0" fmla="*/ 0 h 2692400"/>
                <a:gd name="connsiteX1" fmla="*/ 4490823 w 4707276"/>
                <a:gd name="connsiteY1" fmla="*/ 0 h 2692400"/>
                <a:gd name="connsiteX2" fmla="*/ 4707276 w 4707276"/>
                <a:gd name="connsiteY2" fmla="*/ 208110 h 2692400"/>
                <a:gd name="connsiteX3" fmla="*/ 4707276 w 4707276"/>
                <a:gd name="connsiteY3" fmla="*/ 2641883 h 2692400"/>
                <a:gd name="connsiteX4" fmla="*/ 4649275 w 4707276"/>
                <a:gd name="connsiteY4" fmla="*/ 2692400 h 2692400"/>
                <a:gd name="connsiteX5" fmla="*/ 1684677 w 4707276"/>
                <a:gd name="connsiteY5" fmla="*/ 2692400 h 2692400"/>
                <a:gd name="connsiteX6" fmla="*/ 1662452 w 4707276"/>
                <a:gd name="connsiteY6" fmla="*/ 2603500 h 2692400"/>
                <a:gd name="connsiteX7" fmla="*/ 665502 w 4707276"/>
                <a:gd name="connsiteY7" fmla="*/ 2603500 h 2692400"/>
                <a:gd name="connsiteX8" fmla="*/ 643277 w 4707276"/>
                <a:gd name="connsiteY8" fmla="*/ 2692400 h 2692400"/>
                <a:gd name="connsiteX9" fmla="*/ 421679 w 4707276"/>
                <a:gd name="connsiteY9" fmla="*/ 2692400 h 2692400"/>
                <a:gd name="connsiteX10" fmla="*/ 138343 w 4707276"/>
                <a:gd name="connsiteY10" fmla="*/ 2409065 h 2692400"/>
                <a:gd name="connsiteX11" fmla="*/ 138343 w 4707276"/>
                <a:gd name="connsiteY11" fmla="*/ 2072480 h 2692400"/>
                <a:gd name="connsiteX12" fmla="*/ 0 w 4707276"/>
                <a:gd name="connsiteY12" fmla="*/ 1916770 h 2692400"/>
                <a:gd name="connsiteX13" fmla="*/ 0 w 4707276"/>
                <a:gd name="connsiteY13" fmla="*/ 356531 h 2692400"/>
                <a:gd name="connsiteX14" fmla="*/ 138345 w 4707276"/>
                <a:gd name="connsiteY14" fmla="*/ 200819 h 2692400"/>
                <a:gd name="connsiteX15" fmla="*/ 138345 w 4707276"/>
                <a:gd name="connsiteY15" fmla="*/ 201445 h 269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707276" h="2692400">
                  <a:moveTo>
                    <a:pt x="327102" y="0"/>
                  </a:moveTo>
                  <a:lnTo>
                    <a:pt x="4490823" y="0"/>
                  </a:lnTo>
                  <a:lnTo>
                    <a:pt x="4707276" y="208110"/>
                  </a:lnTo>
                  <a:lnTo>
                    <a:pt x="4707276" y="2641883"/>
                  </a:lnTo>
                  <a:lnTo>
                    <a:pt x="4649275" y="2692400"/>
                  </a:lnTo>
                  <a:lnTo>
                    <a:pt x="1684677" y="2692400"/>
                  </a:lnTo>
                  <a:lnTo>
                    <a:pt x="1662452" y="2603500"/>
                  </a:lnTo>
                  <a:lnTo>
                    <a:pt x="665502" y="2603500"/>
                  </a:lnTo>
                  <a:lnTo>
                    <a:pt x="643277" y="2692400"/>
                  </a:lnTo>
                  <a:lnTo>
                    <a:pt x="421679" y="2692400"/>
                  </a:lnTo>
                  <a:lnTo>
                    <a:pt x="138343" y="2409065"/>
                  </a:lnTo>
                  <a:lnTo>
                    <a:pt x="138343" y="2072480"/>
                  </a:lnTo>
                  <a:lnTo>
                    <a:pt x="0" y="1916770"/>
                  </a:lnTo>
                  <a:lnTo>
                    <a:pt x="0" y="356531"/>
                  </a:lnTo>
                  <a:lnTo>
                    <a:pt x="138345" y="200819"/>
                  </a:lnTo>
                  <a:lnTo>
                    <a:pt x="138345" y="201445"/>
                  </a:lnTo>
                  <a:close/>
                </a:path>
              </a:pathLst>
            </a:custGeom>
            <a:noFill/>
            <a:ln w="25400">
              <a:solidFill>
                <a:srgbClr val="10FBFE">
                  <a:alpha val="7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6" name="梯形 25"/>
            <p:cNvSpPr/>
            <p:nvPr/>
          </p:nvSpPr>
          <p:spPr>
            <a:xfrm rot="5400000">
              <a:off x="5444137" y="3907634"/>
              <a:ext cx="1371598" cy="147638"/>
            </a:xfrm>
            <a:prstGeom prst="trapezoid">
              <a:avLst>
                <a:gd name="adj" fmla="val 66935"/>
              </a:avLst>
            </a:prstGeom>
            <a:solidFill>
              <a:srgbClr val="10FBFE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直角三角形 26"/>
            <p:cNvSpPr/>
            <p:nvPr/>
          </p:nvSpPr>
          <p:spPr>
            <a:xfrm>
              <a:off x="6203755" y="5445125"/>
              <a:ext cx="193676" cy="193676"/>
            </a:xfrm>
            <a:prstGeom prst="rtTriangle">
              <a:avLst/>
            </a:prstGeom>
            <a:solidFill>
              <a:srgbClr val="10FBFE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梯形 27"/>
            <p:cNvSpPr/>
            <p:nvPr/>
          </p:nvSpPr>
          <p:spPr>
            <a:xfrm rot="10800000">
              <a:off x="7313618" y="2946399"/>
              <a:ext cx="3113427" cy="114301"/>
            </a:xfrm>
            <a:prstGeom prst="trapezoid">
              <a:avLst>
                <a:gd name="adj" fmla="val 66935"/>
              </a:avLst>
            </a:prstGeom>
            <a:solidFill>
              <a:srgbClr val="10FBFE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9" name="任意多边形 28"/>
            <p:cNvSpPr/>
            <p:nvPr/>
          </p:nvSpPr>
          <p:spPr>
            <a:xfrm>
              <a:off x="10338760" y="2957431"/>
              <a:ext cx="430663" cy="2681369"/>
            </a:xfrm>
            <a:custGeom>
              <a:avLst/>
              <a:gdLst>
                <a:gd name="connsiteX0" fmla="*/ 83972 w 430663"/>
                <a:gd name="connsiteY0" fmla="*/ 81 h 2681369"/>
                <a:gd name="connsiteX1" fmla="*/ 211289 w 430663"/>
                <a:gd name="connsiteY1" fmla="*/ 396 h 2681369"/>
                <a:gd name="connsiteX2" fmla="*/ 422109 w 430663"/>
                <a:gd name="connsiteY2" fmla="*/ 202488 h 2681369"/>
                <a:gd name="connsiteX3" fmla="*/ 430663 w 430663"/>
                <a:gd name="connsiteY3" fmla="*/ 2631007 h 2681369"/>
                <a:gd name="connsiteX4" fmla="*/ 372839 w 430663"/>
                <a:gd name="connsiteY4" fmla="*/ 2681369 h 2681369"/>
                <a:gd name="connsiteX5" fmla="*/ 215741 w 430663"/>
                <a:gd name="connsiteY5" fmla="*/ 2681369 h 2681369"/>
                <a:gd name="connsiteX6" fmla="*/ 215142 w 430663"/>
                <a:gd name="connsiteY6" fmla="*/ 2669463 h 2681369"/>
                <a:gd name="connsiteX7" fmla="*/ 321623 w 430663"/>
                <a:gd name="connsiteY7" fmla="*/ 2669463 h 2681369"/>
                <a:gd name="connsiteX8" fmla="*/ 321623 w 430663"/>
                <a:gd name="connsiteY8" fmla="*/ 2493726 h 2681369"/>
                <a:gd name="connsiteX9" fmla="*/ 388931 w 430663"/>
                <a:gd name="connsiteY9" fmla="*/ 2476899 h 2681369"/>
                <a:gd name="connsiteX10" fmla="*/ 388931 w 430663"/>
                <a:gd name="connsiteY10" fmla="*/ 1194199 h 2681369"/>
                <a:gd name="connsiteX11" fmla="*/ 321623 w 430663"/>
                <a:gd name="connsiteY11" fmla="*/ 1177372 h 2681369"/>
                <a:gd name="connsiteX12" fmla="*/ 321623 w 430663"/>
                <a:gd name="connsiteY12" fmla="*/ 246779 h 2681369"/>
                <a:gd name="connsiteX13" fmla="*/ 316302 w 430663"/>
                <a:gd name="connsiteY13" fmla="*/ 246779 h 2681369"/>
                <a:gd name="connsiteX14" fmla="*/ 291893 w 430663"/>
                <a:gd name="connsiteY14" fmla="*/ 222942 h 2681369"/>
                <a:gd name="connsiteX15" fmla="*/ 160173 w 430663"/>
                <a:gd name="connsiteY15" fmla="*/ 102475 h 2681369"/>
                <a:gd name="connsiteX16" fmla="*/ 0 w 430663"/>
                <a:gd name="connsiteY16" fmla="*/ 101361 h 2681369"/>
                <a:gd name="connsiteX17" fmla="*/ 83972 w 430663"/>
                <a:gd name="connsiteY17" fmla="*/ 81 h 2681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0663" h="2681369">
                  <a:moveTo>
                    <a:pt x="83972" y="81"/>
                  </a:moveTo>
                  <a:cubicBezTo>
                    <a:pt x="133555" y="-608"/>
                    <a:pt x="161706" y="3466"/>
                    <a:pt x="211289" y="396"/>
                  </a:cubicBezTo>
                  <a:cubicBezTo>
                    <a:pt x="302993" y="90778"/>
                    <a:pt x="313735" y="88293"/>
                    <a:pt x="422109" y="202488"/>
                  </a:cubicBezTo>
                  <a:lnTo>
                    <a:pt x="430663" y="2631007"/>
                  </a:lnTo>
                  <a:lnTo>
                    <a:pt x="372839" y="2681369"/>
                  </a:lnTo>
                  <a:lnTo>
                    <a:pt x="215741" y="2681369"/>
                  </a:lnTo>
                  <a:lnTo>
                    <a:pt x="215142" y="2669463"/>
                  </a:lnTo>
                  <a:lnTo>
                    <a:pt x="321623" y="2669463"/>
                  </a:lnTo>
                  <a:lnTo>
                    <a:pt x="321623" y="2493726"/>
                  </a:lnTo>
                  <a:lnTo>
                    <a:pt x="388931" y="2476899"/>
                  </a:lnTo>
                  <a:lnTo>
                    <a:pt x="388931" y="1194199"/>
                  </a:lnTo>
                  <a:lnTo>
                    <a:pt x="321623" y="1177372"/>
                  </a:lnTo>
                  <a:lnTo>
                    <a:pt x="321623" y="246779"/>
                  </a:lnTo>
                  <a:lnTo>
                    <a:pt x="316302" y="246779"/>
                  </a:lnTo>
                  <a:lnTo>
                    <a:pt x="291893" y="222942"/>
                  </a:lnTo>
                  <a:cubicBezTo>
                    <a:pt x="234408" y="168238"/>
                    <a:pt x="224162" y="168618"/>
                    <a:pt x="160173" y="102475"/>
                  </a:cubicBezTo>
                  <a:lnTo>
                    <a:pt x="0" y="101361"/>
                  </a:lnTo>
                  <a:cubicBezTo>
                    <a:pt x="27699" y="45958"/>
                    <a:pt x="44836" y="6893"/>
                    <a:pt x="83972" y="81"/>
                  </a:cubicBezTo>
                  <a:close/>
                </a:path>
              </a:pathLst>
            </a:custGeom>
            <a:solidFill>
              <a:srgbClr val="10FBFE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4124206" y="2671336"/>
            <a:ext cx="3863118" cy="2827973"/>
            <a:chOff x="6056117" y="2946400"/>
            <a:chExt cx="4713482" cy="2692401"/>
          </a:xfrm>
        </p:grpSpPr>
        <p:sp>
          <p:nvSpPr>
            <p:cNvPr id="31" name="任意多边形 30"/>
            <p:cNvSpPr/>
            <p:nvPr/>
          </p:nvSpPr>
          <p:spPr>
            <a:xfrm>
              <a:off x="6062323" y="2946400"/>
              <a:ext cx="4707276" cy="2692400"/>
            </a:xfrm>
            <a:custGeom>
              <a:avLst/>
              <a:gdLst>
                <a:gd name="connsiteX0" fmla="*/ 327102 w 4707276"/>
                <a:gd name="connsiteY0" fmla="*/ 0 h 2692400"/>
                <a:gd name="connsiteX1" fmla="*/ 4490823 w 4707276"/>
                <a:gd name="connsiteY1" fmla="*/ 0 h 2692400"/>
                <a:gd name="connsiteX2" fmla="*/ 4707276 w 4707276"/>
                <a:gd name="connsiteY2" fmla="*/ 208110 h 2692400"/>
                <a:gd name="connsiteX3" fmla="*/ 4707276 w 4707276"/>
                <a:gd name="connsiteY3" fmla="*/ 2641883 h 2692400"/>
                <a:gd name="connsiteX4" fmla="*/ 4649275 w 4707276"/>
                <a:gd name="connsiteY4" fmla="*/ 2692400 h 2692400"/>
                <a:gd name="connsiteX5" fmla="*/ 1684677 w 4707276"/>
                <a:gd name="connsiteY5" fmla="*/ 2692400 h 2692400"/>
                <a:gd name="connsiteX6" fmla="*/ 1662452 w 4707276"/>
                <a:gd name="connsiteY6" fmla="*/ 2603500 h 2692400"/>
                <a:gd name="connsiteX7" fmla="*/ 665502 w 4707276"/>
                <a:gd name="connsiteY7" fmla="*/ 2603500 h 2692400"/>
                <a:gd name="connsiteX8" fmla="*/ 643277 w 4707276"/>
                <a:gd name="connsiteY8" fmla="*/ 2692400 h 2692400"/>
                <a:gd name="connsiteX9" fmla="*/ 421679 w 4707276"/>
                <a:gd name="connsiteY9" fmla="*/ 2692400 h 2692400"/>
                <a:gd name="connsiteX10" fmla="*/ 138343 w 4707276"/>
                <a:gd name="connsiteY10" fmla="*/ 2409065 h 2692400"/>
                <a:gd name="connsiteX11" fmla="*/ 138343 w 4707276"/>
                <a:gd name="connsiteY11" fmla="*/ 2072480 h 2692400"/>
                <a:gd name="connsiteX12" fmla="*/ 0 w 4707276"/>
                <a:gd name="connsiteY12" fmla="*/ 1916770 h 2692400"/>
                <a:gd name="connsiteX13" fmla="*/ 0 w 4707276"/>
                <a:gd name="connsiteY13" fmla="*/ 356531 h 2692400"/>
                <a:gd name="connsiteX14" fmla="*/ 138345 w 4707276"/>
                <a:gd name="connsiteY14" fmla="*/ 200819 h 2692400"/>
                <a:gd name="connsiteX15" fmla="*/ 138345 w 4707276"/>
                <a:gd name="connsiteY15" fmla="*/ 201445 h 269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707276" h="2692400">
                  <a:moveTo>
                    <a:pt x="327102" y="0"/>
                  </a:moveTo>
                  <a:lnTo>
                    <a:pt x="4490823" y="0"/>
                  </a:lnTo>
                  <a:lnTo>
                    <a:pt x="4707276" y="208110"/>
                  </a:lnTo>
                  <a:lnTo>
                    <a:pt x="4707276" y="2641883"/>
                  </a:lnTo>
                  <a:lnTo>
                    <a:pt x="4649275" y="2692400"/>
                  </a:lnTo>
                  <a:lnTo>
                    <a:pt x="1684677" y="2692400"/>
                  </a:lnTo>
                  <a:lnTo>
                    <a:pt x="1662452" y="2603500"/>
                  </a:lnTo>
                  <a:lnTo>
                    <a:pt x="665502" y="2603500"/>
                  </a:lnTo>
                  <a:lnTo>
                    <a:pt x="643277" y="2692400"/>
                  </a:lnTo>
                  <a:lnTo>
                    <a:pt x="421679" y="2692400"/>
                  </a:lnTo>
                  <a:lnTo>
                    <a:pt x="138343" y="2409065"/>
                  </a:lnTo>
                  <a:lnTo>
                    <a:pt x="138343" y="2072480"/>
                  </a:lnTo>
                  <a:lnTo>
                    <a:pt x="0" y="1916770"/>
                  </a:lnTo>
                  <a:lnTo>
                    <a:pt x="0" y="356531"/>
                  </a:lnTo>
                  <a:lnTo>
                    <a:pt x="138345" y="200819"/>
                  </a:lnTo>
                  <a:lnTo>
                    <a:pt x="138345" y="201445"/>
                  </a:lnTo>
                  <a:close/>
                </a:path>
              </a:pathLst>
            </a:custGeom>
            <a:noFill/>
            <a:ln w="25400">
              <a:solidFill>
                <a:srgbClr val="10FBFE">
                  <a:alpha val="7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2" name="梯形 31"/>
            <p:cNvSpPr/>
            <p:nvPr/>
          </p:nvSpPr>
          <p:spPr>
            <a:xfrm rot="5400000">
              <a:off x="5444137" y="3907634"/>
              <a:ext cx="1371598" cy="147638"/>
            </a:xfrm>
            <a:prstGeom prst="trapezoid">
              <a:avLst>
                <a:gd name="adj" fmla="val 66935"/>
              </a:avLst>
            </a:prstGeom>
            <a:solidFill>
              <a:srgbClr val="10FBFE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直角三角形 32"/>
            <p:cNvSpPr/>
            <p:nvPr/>
          </p:nvSpPr>
          <p:spPr>
            <a:xfrm>
              <a:off x="6203755" y="5445125"/>
              <a:ext cx="193676" cy="193676"/>
            </a:xfrm>
            <a:prstGeom prst="rtTriangle">
              <a:avLst/>
            </a:prstGeom>
            <a:solidFill>
              <a:srgbClr val="10FBFE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梯形 33"/>
            <p:cNvSpPr/>
            <p:nvPr/>
          </p:nvSpPr>
          <p:spPr>
            <a:xfrm rot="10800000">
              <a:off x="7313618" y="2946400"/>
              <a:ext cx="3113428" cy="114300"/>
            </a:xfrm>
            <a:prstGeom prst="trapezoid">
              <a:avLst>
                <a:gd name="adj" fmla="val 66935"/>
              </a:avLst>
            </a:prstGeom>
            <a:solidFill>
              <a:srgbClr val="10FBFE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任意多边形 34"/>
            <p:cNvSpPr/>
            <p:nvPr/>
          </p:nvSpPr>
          <p:spPr>
            <a:xfrm>
              <a:off x="10338760" y="2957431"/>
              <a:ext cx="430663" cy="2681369"/>
            </a:xfrm>
            <a:custGeom>
              <a:avLst/>
              <a:gdLst>
                <a:gd name="connsiteX0" fmla="*/ 83972 w 430663"/>
                <a:gd name="connsiteY0" fmla="*/ 81 h 2681369"/>
                <a:gd name="connsiteX1" fmla="*/ 211289 w 430663"/>
                <a:gd name="connsiteY1" fmla="*/ 396 h 2681369"/>
                <a:gd name="connsiteX2" fmla="*/ 422109 w 430663"/>
                <a:gd name="connsiteY2" fmla="*/ 202488 h 2681369"/>
                <a:gd name="connsiteX3" fmla="*/ 430663 w 430663"/>
                <a:gd name="connsiteY3" fmla="*/ 2631007 h 2681369"/>
                <a:gd name="connsiteX4" fmla="*/ 372839 w 430663"/>
                <a:gd name="connsiteY4" fmla="*/ 2681369 h 2681369"/>
                <a:gd name="connsiteX5" fmla="*/ 215741 w 430663"/>
                <a:gd name="connsiteY5" fmla="*/ 2681369 h 2681369"/>
                <a:gd name="connsiteX6" fmla="*/ 215142 w 430663"/>
                <a:gd name="connsiteY6" fmla="*/ 2669463 h 2681369"/>
                <a:gd name="connsiteX7" fmla="*/ 321623 w 430663"/>
                <a:gd name="connsiteY7" fmla="*/ 2669463 h 2681369"/>
                <a:gd name="connsiteX8" fmla="*/ 321623 w 430663"/>
                <a:gd name="connsiteY8" fmla="*/ 2493726 h 2681369"/>
                <a:gd name="connsiteX9" fmla="*/ 388931 w 430663"/>
                <a:gd name="connsiteY9" fmla="*/ 2476899 h 2681369"/>
                <a:gd name="connsiteX10" fmla="*/ 388931 w 430663"/>
                <a:gd name="connsiteY10" fmla="*/ 1194199 h 2681369"/>
                <a:gd name="connsiteX11" fmla="*/ 321623 w 430663"/>
                <a:gd name="connsiteY11" fmla="*/ 1177372 h 2681369"/>
                <a:gd name="connsiteX12" fmla="*/ 321623 w 430663"/>
                <a:gd name="connsiteY12" fmla="*/ 246779 h 2681369"/>
                <a:gd name="connsiteX13" fmla="*/ 316302 w 430663"/>
                <a:gd name="connsiteY13" fmla="*/ 246779 h 2681369"/>
                <a:gd name="connsiteX14" fmla="*/ 291893 w 430663"/>
                <a:gd name="connsiteY14" fmla="*/ 222942 h 2681369"/>
                <a:gd name="connsiteX15" fmla="*/ 160173 w 430663"/>
                <a:gd name="connsiteY15" fmla="*/ 102475 h 2681369"/>
                <a:gd name="connsiteX16" fmla="*/ 0 w 430663"/>
                <a:gd name="connsiteY16" fmla="*/ 101361 h 2681369"/>
                <a:gd name="connsiteX17" fmla="*/ 83972 w 430663"/>
                <a:gd name="connsiteY17" fmla="*/ 81 h 2681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0663" h="2681369">
                  <a:moveTo>
                    <a:pt x="83972" y="81"/>
                  </a:moveTo>
                  <a:cubicBezTo>
                    <a:pt x="133555" y="-608"/>
                    <a:pt x="161706" y="3466"/>
                    <a:pt x="211289" y="396"/>
                  </a:cubicBezTo>
                  <a:cubicBezTo>
                    <a:pt x="302993" y="90778"/>
                    <a:pt x="313735" y="88293"/>
                    <a:pt x="422109" y="202488"/>
                  </a:cubicBezTo>
                  <a:lnTo>
                    <a:pt x="430663" y="2631007"/>
                  </a:lnTo>
                  <a:lnTo>
                    <a:pt x="372839" y="2681369"/>
                  </a:lnTo>
                  <a:lnTo>
                    <a:pt x="215741" y="2681369"/>
                  </a:lnTo>
                  <a:lnTo>
                    <a:pt x="215142" y="2669463"/>
                  </a:lnTo>
                  <a:lnTo>
                    <a:pt x="321623" y="2669463"/>
                  </a:lnTo>
                  <a:lnTo>
                    <a:pt x="321623" y="2493726"/>
                  </a:lnTo>
                  <a:lnTo>
                    <a:pt x="388931" y="2476899"/>
                  </a:lnTo>
                  <a:lnTo>
                    <a:pt x="388931" y="1194199"/>
                  </a:lnTo>
                  <a:lnTo>
                    <a:pt x="321623" y="1177372"/>
                  </a:lnTo>
                  <a:lnTo>
                    <a:pt x="321623" y="246779"/>
                  </a:lnTo>
                  <a:lnTo>
                    <a:pt x="316302" y="246779"/>
                  </a:lnTo>
                  <a:lnTo>
                    <a:pt x="291893" y="222942"/>
                  </a:lnTo>
                  <a:cubicBezTo>
                    <a:pt x="234408" y="168238"/>
                    <a:pt x="224162" y="168618"/>
                    <a:pt x="160173" y="102475"/>
                  </a:cubicBezTo>
                  <a:lnTo>
                    <a:pt x="0" y="101361"/>
                  </a:lnTo>
                  <a:cubicBezTo>
                    <a:pt x="27699" y="45958"/>
                    <a:pt x="44836" y="6893"/>
                    <a:pt x="83972" y="81"/>
                  </a:cubicBezTo>
                  <a:close/>
                </a:path>
              </a:pathLst>
            </a:custGeom>
            <a:solidFill>
              <a:srgbClr val="10FBFE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7" name="图片 6">
            <a:extLst>
              <a:ext uri="{FF2B5EF4-FFF2-40B4-BE49-F238E27FC236}">
                <a16:creationId xmlns:a16="http://schemas.microsoft.com/office/drawing/2014/main" id="{BC805220-56E9-490B-840D-76221F3CA3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943" y="2875082"/>
            <a:ext cx="3425274" cy="240147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9ACC4E4-DFB8-4199-8591-D31F69EEB38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9975" y="2871784"/>
            <a:ext cx="3425274" cy="238960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split orient="vert"/>
      </p:transition>
    </mc:Choice>
    <mc:Fallback xmlns="">
      <p:transition spd="slow" advTm="30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4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23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14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34" dur="7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14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45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9D28EC7-47F8-4229-B3BB-33B9A01C46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9685" y="780013"/>
            <a:ext cx="7652630" cy="529797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4260070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split orient="vert"/>
      </p:transition>
    </mc:Choice>
    <mc:Fallback xmlns="">
      <p:transition spd="slow" advTm="30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组合 46"/>
          <p:cNvGrpSpPr/>
          <p:nvPr/>
        </p:nvGrpSpPr>
        <p:grpSpPr>
          <a:xfrm>
            <a:off x="-965" y="690721"/>
            <a:ext cx="12192965" cy="694056"/>
            <a:chOff x="0" y="623570"/>
            <a:chExt cx="12192965" cy="694056"/>
          </a:xfrm>
        </p:grpSpPr>
        <p:cxnSp>
          <p:nvCxnSpPr>
            <p:cNvPr id="48" name="直接连接符 47"/>
            <p:cNvCxnSpPr/>
            <p:nvPr/>
          </p:nvCxnSpPr>
          <p:spPr>
            <a:xfrm>
              <a:off x="0" y="1016000"/>
              <a:ext cx="10147300" cy="0"/>
            </a:xfrm>
            <a:prstGeom prst="line">
              <a:avLst/>
            </a:prstGeom>
            <a:ln w="19050" cap="rnd">
              <a:solidFill>
                <a:srgbClr val="10FBFE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/>
            <p:cNvCxnSpPr/>
            <p:nvPr/>
          </p:nvCxnSpPr>
          <p:spPr>
            <a:xfrm flipH="1">
              <a:off x="10147300" y="723900"/>
              <a:ext cx="183606" cy="292100"/>
            </a:xfrm>
            <a:prstGeom prst="line">
              <a:avLst/>
            </a:prstGeom>
            <a:ln w="19050" cap="rnd">
              <a:solidFill>
                <a:srgbClr val="10FBFE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49"/>
            <p:cNvCxnSpPr/>
            <p:nvPr/>
          </p:nvCxnSpPr>
          <p:spPr>
            <a:xfrm>
              <a:off x="10330906" y="723900"/>
              <a:ext cx="134257" cy="544513"/>
            </a:xfrm>
            <a:prstGeom prst="line">
              <a:avLst/>
            </a:prstGeom>
            <a:ln w="19050" cap="rnd">
              <a:solidFill>
                <a:srgbClr val="10FBFE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/>
            <p:cNvCxnSpPr/>
            <p:nvPr/>
          </p:nvCxnSpPr>
          <p:spPr>
            <a:xfrm flipH="1">
              <a:off x="10465163" y="976313"/>
              <a:ext cx="183606" cy="292100"/>
            </a:xfrm>
            <a:prstGeom prst="line">
              <a:avLst/>
            </a:prstGeom>
            <a:ln w="19050" cap="rnd">
              <a:solidFill>
                <a:srgbClr val="10FBFE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/>
            <p:cNvCxnSpPr/>
            <p:nvPr/>
          </p:nvCxnSpPr>
          <p:spPr>
            <a:xfrm>
              <a:off x="10648769" y="976313"/>
              <a:ext cx="75967" cy="341313"/>
            </a:xfrm>
            <a:prstGeom prst="line">
              <a:avLst/>
            </a:prstGeom>
            <a:ln w="19050" cap="rnd">
              <a:solidFill>
                <a:srgbClr val="10FBFE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/>
            <p:cNvCxnSpPr/>
            <p:nvPr/>
          </p:nvCxnSpPr>
          <p:spPr>
            <a:xfrm flipH="1">
              <a:off x="10724736" y="632460"/>
              <a:ext cx="194738" cy="675640"/>
            </a:xfrm>
            <a:prstGeom prst="line">
              <a:avLst/>
            </a:prstGeom>
            <a:ln w="19050" cap="rnd">
              <a:solidFill>
                <a:srgbClr val="10FBFE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/>
            <p:cNvCxnSpPr/>
            <p:nvPr/>
          </p:nvCxnSpPr>
          <p:spPr>
            <a:xfrm>
              <a:off x="10919474" y="623570"/>
              <a:ext cx="87099" cy="392430"/>
            </a:xfrm>
            <a:prstGeom prst="line">
              <a:avLst/>
            </a:prstGeom>
            <a:ln w="19050" cap="rnd">
              <a:solidFill>
                <a:srgbClr val="10FBFE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/>
            <p:cNvCxnSpPr/>
            <p:nvPr/>
          </p:nvCxnSpPr>
          <p:spPr>
            <a:xfrm>
              <a:off x="11004965" y="1016000"/>
              <a:ext cx="1188000" cy="0"/>
            </a:xfrm>
            <a:prstGeom prst="line">
              <a:avLst/>
            </a:prstGeom>
            <a:ln w="19050" cap="rnd">
              <a:solidFill>
                <a:srgbClr val="10FBFE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4" name="文本框 263"/>
          <p:cNvSpPr txBox="1"/>
          <p:nvPr/>
        </p:nvSpPr>
        <p:spPr>
          <a:xfrm>
            <a:off x="3478212" y="294816"/>
            <a:ext cx="52355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The kinds of Tag</a:t>
            </a:r>
            <a:endParaRPr lang="zh-CN" altLang="en-US" sz="3200" b="1" dirty="0">
              <a:solidFill>
                <a:srgbClr val="10FBFE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4393565" y="2241868"/>
            <a:ext cx="3429000" cy="3179762"/>
            <a:chOff x="4406900" y="2401888"/>
            <a:chExt cx="3429000" cy="3179762"/>
          </a:xfrm>
        </p:grpSpPr>
        <p:sp>
          <p:nvSpPr>
            <p:cNvPr id="11269" name="任意多边形 16"/>
            <p:cNvSpPr>
              <a:spLocks noChangeArrowheads="1"/>
            </p:cNvSpPr>
            <p:nvPr/>
          </p:nvSpPr>
          <p:spPr bwMode="auto">
            <a:xfrm rot="2796417">
              <a:off x="5012532" y="2251869"/>
              <a:ext cx="1143000" cy="1443037"/>
            </a:xfrm>
            <a:custGeom>
              <a:avLst/>
              <a:gdLst>
                <a:gd name="T0" fmla="*/ 85965 w 1997680"/>
                <a:gd name="T1" fmla="*/ 471208 h 2524712"/>
                <a:gd name="T2" fmla="*/ 531923 w 1997680"/>
                <a:gd name="T3" fmla="*/ 0 h 2524712"/>
                <a:gd name="T4" fmla="*/ 732573 w 1997680"/>
                <a:gd name="T5" fmla="*/ 189500 h 2524712"/>
                <a:gd name="T6" fmla="*/ 947302 w 1997680"/>
                <a:gd name="T7" fmla="*/ 392298 h 2524712"/>
                <a:gd name="T8" fmla="*/ 1143000 w 1997680"/>
                <a:gd name="T9" fmla="*/ 577122 h 2524712"/>
                <a:gd name="T10" fmla="*/ 966969 w 1997680"/>
                <a:gd name="T11" fmla="*/ 763120 h 2524712"/>
                <a:gd name="T12" fmla="*/ 967995 w 1997680"/>
                <a:gd name="T13" fmla="*/ 764089 h 2524712"/>
                <a:gd name="T14" fmla="*/ 953499 w 1997680"/>
                <a:gd name="T15" fmla="*/ 782868 h 2524712"/>
                <a:gd name="T16" fmla="*/ 933465 w 1997680"/>
                <a:gd name="T17" fmla="*/ 934834 h 2524712"/>
                <a:gd name="T18" fmla="*/ 934391 w 1997680"/>
                <a:gd name="T19" fmla="*/ 937169 h 2524712"/>
                <a:gd name="T20" fmla="*/ 933999 w 1997680"/>
                <a:gd name="T21" fmla="*/ 937289 h 2524712"/>
                <a:gd name="T22" fmla="*/ 1013097 w 1997680"/>
                <a:gd name="T23" fmla="*/ 1196770 h 2524712"/>
                <a:gd name="T24" fmla="*/ 203517 w 1997680"/>
                <a:gd name="T25" fmla="*/ 1443037 h 2524712"/>
                <a:gd name="T26" fmla="*/ 17510 w 1997680"/>
                <a:gd name="T27" fmla="*/ 832834 h 2524712"/>
                <a:gd name="T28" fmla="*/ 18324 w 1997680"/>
                <a:gd name="T29" fmla="*/ 832586 h 2524712"/>
                <a:gd name="T30" fmla="*/ 16402 w 1997680"/>
                <a:gd name="T31" fmla="*/ 827736 h 2524712"/>
                <a:gd name="T32" fmla="*/ 57997 w 1997680"/>
                <a:gd name="T33" fmla="*/ 512210 h 2524712"/>
                <a:gd name="T34" fmla="*/ 88095 w 1997680"/>
                <a:gd name="T35" fmla="*/ 473220 h 2524712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997680"/>
                <a:gd name="T55" fmla="*/ 0 h 2524712"/>
                <a:gd name="T56" fmla="*/ 1997680 w 1997680"/>
                <a:gd name="T57" fmla="*/ 2524712 h 2524712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997680" h="2524712">
                  <a:moveTo>
                    <a:pt x="150246" y="824418"/>
                  </a:moveTo>
                  <a:lnTo>
                    <a:pt x="929670" y="0"/>
                  </a:lnTo>
                  <a:lnTo>
                    <a:pt x="1280355" y="331546"/>
                  </a:lnTo>
                  <a:lnTo>
                    <a:pt x="1655649" y="686358"/>
                  </a:lnTo>
                  <a:lnTo>
                    <a:pt x="1997680" y="1009723"/>
                  </a:lnTo>
                  <a:lnTo>
                    <a:pt x="1690021" y="1335142"/>
                  </a:lnTo>
                  <a:lnTo>
                    <a:pt x="1691814" y="1336837"/>
                  </a:lnTo>
                  <a:lnTo>
                    <a:pt x="1666479" y="1369692"/>
                  </a:lnTo>
                  <a:cubicBezTo>
                    <a:pt x="1616466" y="1450265"/>
                    <a:pt x="1605036" y="1547518"/>
                    <a:pt x="1631465" y="1635569"/>
                  </a:cubicBezTo>
                  <a:lnTo>
                    <a:pt x="1633083" y="1639655"/>
                  </a:lnTo>
                  <a:lnTo>
                    <a:pt x="1632398" y="1639864"/>
                  </a:lnTo>
                  <a:lnTo>
                    <a:pt x="1770641" y="2093848"/>
                  </a:lnTo>
                  <a:lnTo>
                    <a:pt x="355698" y="2524712"/>
                  </a:lnTo>
                  <a:lnTo>
                    <a:pt x="30604" y="1457111"/>
                  </a:lnTo>
                  <a:lnTo>
                    <a:pt x="32026" y="1456678"/>
                  </a:lnTo>
                  <a:lnTo>
                    <a:pt x="28667" y="1448193"/>
                  </a:lnTo>
                  <a:cubicBezTo>
                    <a:pt x="-26207" y="1265374"/>
                    <a:pt x="-2477" y="1063448"/>
                    <a:pt x="101365" y="896153"/>
                  </a:cubicBezTo>
                  <a:lnTo>
                    <a:pt x="153968" y="827937"/>
                  </a:lnTo>
                  <a:lnTo>
                    <a:pt x="150246" y="824418"/>
                  </a:lnTo>
                  <a:close/>
                </a:path>
              </a:pathLst>
            </a:custGeom>
            <a:solidFill>
              <a:srgbClr val="10FBFE">
                <a:alpha val="6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11270" name="任意多边形 17"/>
            <p:cNvSpPr>
              <a:spLocks noChangeArrowheads="1"/>
            </p:cNvSpPr>
            <p:nvPr/>
          </p:nvSpPr>
          <p:spPr bwMode="auto">
            <a:xfrm rot="18803583" flipH="1">
              <a:off x="6077744" y="2258219"/>
              <a:ext cx="1133475" cy="1443037"/>
            </a:xfrm>
            <a:custGeom>
              <a:avLst/>
              <a:gdLst>
                <a:gd name="T0" fmla="*/ 531440 w 1982833"/>
                <a:gd name="T1" fmla="*/ 0 h 2524712"/>
                <a:gd name="T2" fmla="*/ 85887 w 1982833"/>
                <a:gd name="T3" fmla="*/ 471208 h 2524712"/>
                <a:gd name="T4" fmla="*/ 88015 w 1982833"/>
                <a:gd name="T5" fmla="*/ 473220 h 2524712"/>
                <a:gd name="T6" fmla="*/ 57945 w 1982833"/>
                <a:gd name="T7" fmla="*/ 512210 h 2524712"/>
                <a:gd name="T8" fmla="*/ 16387 w 1982833"/>
                <a:gd name="T9" fmla="*/ 827736 h 2524712"/>
                <a:gd name="T10" fmla="*/ 18307 w 1982833"/>
                <a:gd name="T11" fmla="*/ 832586 h 2524712"/>
                <a:gd name="T12" fmla="*/ 17495 w 1982833"/>
                <a:gd name="T13" fmla="*/ 832834 h 2524712"/>
                <a:gd name="T14" fmla="*/ 203333 w 1982833"/>
                <a:gd name="T15" fmla="*/ 1443037 h 2524712"/>
                <a:gd name="T16" fmla="*/ 971612 w 1982833"/>
                <a:gd name="T17" fmla="*/ 1209121 h 2524712"/>
                <a:gd name="T18" fmla="*/ 895708 w 1982833"/>
                <a:gd name="T19" fmla="*/ 959889 h 2524712"/>
                <a:gd name="T20" fmla="*/ 896099 w 1982833"/>
                <a:gd name="T21" fmla="*/ 959769 h 2524712"/>
                <a:gd name="T22" fmla="*/ 895174 w 1982833"/>
                <a:gd name="T23" fmla="*/ 957433 h 2524712"/>
                <a:gd name="T24" fmla="*/ 915189 w 1982833"/>
                <a:gd name="T25" fmla="*/ 805468 h 2524712"/>
                <a:gd name="T26" fmla="*/ 929672 w 1982833"/>
                <a:gd name="T27" fmla="*/ 786689 h 2524712"/>
                <a:gd name="T28" fmla="*/ 928647 w 1982833"/>
                <a:gd name="T29" fmla="*/ 785720 h 2524712"/>
                <a:gd name="T30" fmla="*/ 1133475 w 1982833"/>
                <a:gd name="T31" fmla="*/ 569099 h 2524712"/>
                <a:gd name="T32" fmla="*/ 946442 w 1982833"/>
                <a:gd name="T33" fmla="*/ 392298 h 2524712"/>
                <a:gd name="T34" fmla="*/ 731908 w 1982833"/>
                <a:gd name="T35" fmla="*/ 189500 h 2524712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982833"/>
                <a:gd name="T55" fmla="*/ 0 h 2524712"/>
                <a:gd name="T56" fmla="*/ 1982833 w 1982833"/>
                <a:gd name="T57" fmla="*/ 2524712 h 2524712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982833" h="2524712">
                  <a:moveTo>
                    <a:pt x="929670" y="0"/>
                  </a:moveTo>
                  <a:lnTo>
                    <a:pt x="150246" y="824418"/>
                  </a:lnTo>
                  <a:lnTo>
                    <a:pt x="153968" y="827937"/>
                  </a:lnTo>
                  <a:lnTo>
                    <a:pt x="101365" y="896153"/>
                  </a:lnTo>
                  <a:cubicBezTo>
                    <a:pt x="-2477" y="1063448"/>
                    <a:pt x="-26207" y="1265374"/>
                    <a:pt x="28667" y="1448193"/>
                  </a:cubicBezTo>
                  <a:lnTo>
                    <a:pt x="32026" y="1456678"/>
                  </a:lnTo>
                  <a:lnTo>
                    <a:pt x="30604" y="1457111"/>
                  </a:lnTo>
                  <a:lnTo>
                    <a:pt x="355698" y="2524712"/>
                  </a:lnTo>
                  <a:lnTo>
                    <a:pt x="1699679" y="2115457"/>
                  </a:lnTo>
                  <a:lnTo>
                    <a:pt x="1566897" y="1679404"/>
                  </a:lnTo>
                  <a:lnTo>
                    <a:pt x="1567582" y="1679195"/>
                  </a:lnTo>
                  <a:lnTo>
                    <a:pt x="1565964" y="1675108"/>
                  </a:lnTo>
                  <a:cubicBezTo>
                    <a:pt x="1539535" y="1587058"/>
                    <a:pt x="1550964" y="1489806"/>
                    <a:pt x="1600977" y="1409232"/>
                  </a:cubicBezTo>
                  <a:lnTo>
                    <a:pt x="1626313" y="1376377"/>
                  </a:lnTo>
                  <a:lnTo>
                    <a:pt x="1624520" y="1374682"/>
                  </a:lnTo>
                  <a:lnTo>
                    <a:pt x="1982833" y="995685"/>
                  </a:lnTo>
                  <a:lnTo>
                    <a:pt x="1655649" y="686358"/>
                  </a:lnTo>
                  <a:lnTo>
                    <a:pt x="1280355" y="331546"/>
                  </a:lnTo>
                  <a:lnTo>
                    <a:pt x="929670" y="0"/>
                  </a:lnTo>
                  <a:close/>
                </a:path>
              </a:pathLst>
            </a:custGeom>
            <a:solidFill>
              <a:srgbClr val="10FBFE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11271" name="任意多边形 18"/>
            <p:cNvSpPr>
              <a:spLocks noChangeArrowheads="1"/>
            </p:cNvSpPr>
            <p:nvPr/>
          </p:nvSpPr>
          <p:spPr bwMode="auto">
            <a:xfrm rot="-811666" flipH="1" flipV="1">
              <a:off x="6707188" y="3327400"/>
              <a:ext cx="1128712" cy="1443038"/>
            </a:xfrm>
            <a:custGeom>
              <a:avLst/>
              <a:gdLst>
                <a:gd name="T0" fmla="*/ 203331 w 1974521"/>
                <a:gd name="T1" fmla="*/ 1443038 h 2524712"/>
                <a:gd name="T2" fmla="*/ 17494 w 1974521"/>
                <a:gd name="T3" fmla="*/ 832834 h 2524712"/>
                <a:gd name="T4" fmla="*/ 18307 w 1974521"/>
                <a:gd name="T5" fmla="*/ 832587 h 2524712"/>
                <a:gd name="T6" fmla="*/ 16387 w 1974521"/>
                <a:gd name="T7" fmla="*/ 827737 h 2524712"/>
                <a:gd name="T8" fmla="*/ 57944 w 1974521"/>
                <a:gd name="T9" fmla="*/ 512210 h 2524712"/>
                <a:gd name="T10" fmla="*/ 88014 w 1974521"/>
                <a:gd name="T11" fmla="*/ 473220 h 2524712"/>
                <a:gd name="T12" fmla="*/ 85886 w 1974521"/>
                <a:gd name="T13" fmla="*/ 471209 h 2524712"/>
                <a:gd name="T14" fmla="*/ 531435 w 1974521"/>
                <a:gd name="T15" fmla="*/ 0 h 2524712"/>
                <a:gd name="T16" fmla="*/ 731900 w 1974521"/>
                <a:gd name="T17" fmla="*/ 189500 h 2524712"/>
                <a:gd name="T18" fmla="*/ 946433 w 1974521"/>
                <a:gd name="T19" fmla="*/ 392298 h 2524712"/>
                <a:gd name="T20" fmla="*/ 1128712 w 1974521"/>
                <a:gd name="T21" fmla="*/ 564608 h 2524712"/>
                <a:gd name="T22" fmla="*/ 931863 w 1974521"/>
                <a:gd name="T23" fmla="*/ 772794 h 2524712"/>
                <a:gd name="T24" fmla="*/ 932888 w 1974521"/>
                <a:gd name="T25" fmla="*/ 773762 h 2524712"/>
                <a:gd name="T26" fmla="*/ 918405 w 1974521"/>
                <a:gd name="T27" fmla="*/ 792541 h 2524712"/>
                <a:gd name="T28" fmla="*/ 898390 w 1974521"/>
                <a:gd name="T29" fmla="*/ 944507 h 2524712"/>
                <a:gd name="T30" fmla="*/ 899315 w 1974521"/>
                <a:gd name="T31" fmla="*/ 946843 h 2524712"/>
                <a:gd name="T32" fmla="*/ 898923 w 1974521"/>
                <a:gd name="T33" fmla="*/ 946962 h 2524712"/>
                <a:gd name="T34" fmla="*/ 978156 w 1974521"/>
                <a:gd name="T35" fmla="*/ 1207126 h 2524712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974521"/>
                <a:gd name="T55" fmla="*/ 0 h 2524712"/>
                <a:gd name="T56" fmla="*/ 1974521 w 1974521"/>
                <a:gd name="T57" fmla="*/ 2524712 h 2524712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974521" h="2524712">
                  <a:moveTo>
                    <a:pt x="355698" y="2524712"/>
                  </a:moveTo>
                  <a:lnTo>
                    <a:pt x="30604" y="1457111"/>
                  </a:lnTo>
                  <a:lnTo>
                    <a:pt x="32026" y="1456678"/>
                  </a:lnTo>
                  <a:lnTo>
                    <a:pt x="28667" y="1448193"/>
                  </a:lnTo>
                  <a:cubicBezTo>
                    <a:pt x="-26207" y="1265374"/>
                    <a:pt x="-2477" y="1063448"/>
                    <a:pt x="101365" y="896153"/>
                  </a:cubicBezTo>
                  <a:lnTo>
                    <a:pt x="153968" y="827937"/>
                  </a:lnTo>
                  <a:lnTo>
                    <a:pt x="150246" y="824418"/>
                  </a:lnTo>
                  <a:lnTo>
                    <a:pt x="929670" y="0"/>
                  </a:lnTo>
                  <a:lnTo>
                    <a:pt x="1280355" y="331546"/>
                  </a:lnTo>
                  <a:lnTo>
                    <a:pt x="1655649" y="686358"/>
                  </a:lnTo>
                  <a:lnTo>
                    <a:pt x="1974521" y="987827"/>
                  </a:lnTo>
                  <a:lnTo>
                    <a:pt x="1630161" y="1352065"/>
                  </a:lnTo>
                  <a:lnTo>
                    <a:pt x="1631954" y="1353760"/>
                  </a:lnTo>
                  <a:lnTo>
                    <a:pt x="1606619" y="1386615"/>
                  </a:lnTo>
                  <a:cubicBezTo>
                    <a:pt x="1556606" y="1467188"/>
                    <a:pt x="1545177" y="1564441"/>
                    <a:pt x="1571605" y="1652492"/>
                  </a:cubicBezTo>
                  <a:lnTo>
                    <a:pt x="1573223" y="1656578"/>
                  </a:lnTo>
                  <a:lnTo>
                    <a:pt x="1572538" y="1656786"/>
                  </a:lnTo>
                  <a:lnTo>
                    <a:pt x="1711144" y="2111965"/>
                  </a:lnTo>
                  <a:lnTo>
                    <a:pt x="355698" y="2524712"/>
                  </a:lnTo>
                  <a:close/>
                </a:path>
              </a:pathLst>
            </a:custGeom>
            <a:solidFill>
              <a:srgbClr val="10FBFE">
                <a:alpha val="4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11272" name="任意多边形 19"/>
            <p:cNvSpPr>
              <a:spLocks noChangeArrowheads="1"/>
            </p:cNvSpPr>
            <p:nvPr/>
          </p:nvSpPr>
          <p:spPr bwMode="auto">
            <a:xfrm rot="811666" flipV="1">
              <a:off x="4406900" y="3328988"/>
              <a:ext cx="1144588" cy="1443037"/>
            </a:xfrm>
            <a:custGeom>
              <a:avLst/>
              <a:gdLst>
                <a:gd name="T0" fmla="*/ 203178 w 2003794"/>
                <a:gd name="T1" fmla="*/ 1443037 h 2524712"/>
                <a:gd name="T2" fmla="*/ 999303 w 2003794"/>
                <a:gd name="T3" fmla="*/ 1200459 h 2524712"/>
                <a:gd name="T4" fmla="*/ 924048 w 2003794"/>
                <a:gd name="T5" fmla="*/ 953173 h 2524712"/>
                <a:gd name="T6" fmla="*/ 924440 w 2003794"/>
                <a:gd name="T7" fmla="*/ 953053 h 2524712"/>
                <a:gd name="T8" fmla="*/ 923515 w 2003794"/>
                <a:gd name="T9" fmla="*/ 950718 h 2524712"/>
                <a:gd name="T10" fmla="*/ 943515 w 2003794"/>
                <a:gd name="T11" fmla="*/ 798752 h 2524712"/>
                <a:gd name="T12" fmla="*/ 957987 w 2003794"/>
                <a:gd name="T13" fmla="*/ 779974 h 2524712"/>
                <a:gd name="T14" fmla="*/ 956963 w 2003794"/>
                <a:gd name="T15" fmla="*/ 779004 h 2524712"/>
                <a:gd name="T16" fmla="*/ 1144588 w 2003794"/>
                <a:gd name="T17" fmla="*/ 580425 h 2524712"/>
                <a:gd name="T18" fmla="*/ 945724 w 2003794"/>
                <a:gd name="T19" fmla="*/ 392298 h 2524712"/>
                <a:gd name="T20" fmla="*/ 731352 w 2003794"/>
                <a:gd name="T21" fmla="*/ 189500 h 2524712"/>
                <a:gd name="T22" fmla="*/ 531037 w 2003794"/>
                <a:gd name="T23" fmla="*/ 0 h 2524712"/>
                <a:gd name="T24" fmla="*/ 85822 w 2003794"/>
                <a:gd name="T25" fmla="*/ 471208 h 2524712"/>
                <a:gd name="T26" fmla="*/ 87948 w 2003794"/>
                <a:gd name="T27" fmla="*/ 473220 h 2524712"/>
                <a:gd name="T28" fmla="*/ 57901 w 2003794"/>
                <a:gd name="T29" fmla="*/ 512210 h 2524712"/>
                <a:gd name="T30" fmla="*/ 16375 w 2003794"/>
                <a:gd name="T31" fmla="*/ 827736 h 2524712"/>
                <a:gd name="T32" fmla="*/ 18294 w 2003794"/>
                <a:gd name="T33" fmla="*/ 832586 h 2524712"/>
                <a:gd name="T34" fmla="*/ 17481 w 2003794"/>
                <a:gd name="T35" fmla="*/ 832834 h 2524712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2003794"/>
                <a:gd name="T55" fmla="*/ 0 h 2524712"/>
                <a:gd name="T56" fmla="*/ 2003794 w 2003794"/>
                <a:gd name="T57" fmla="*/ 2524712 h 2524712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2003794" h="2524712">
                  <a:moveTo>
                    <a:pt x="355698" y="2524712"/>
                  </a:moveTo>
                  <a:lnTo>
                    <a:pt x="1749448" y="2100302"/>
                  </a:lnTo>
                  <a:lnTo>
                    <a:pt x="1617702" y="1667654"/>
                  </a:lnTo>
                  <a:lnTo>
                    <a:pt x="1618387" y="1667445"/>
                  </a:lnTo>
                  <a:lnTo>
                    <a:pt x="1616769" y="1663359"/>
                  </a:lnTo>
                  <a:cubicBezTo>
                    <a:pt x="1590341" y="1575308"/>
                    <a:pt x="1601770" y="1478056"/>
                    <a:pt x="1651782" y="1397482"/>
                  </a:cubicBezTo>
                  <a:lnTo>
                    <a:pt x="1677117" y="1364628"/>
                  </a:lnTo>
                  <a:lnTo>
                    <a:pt x="1675325" y="1362932"/>
                  </a:lnTo>
                  <a:lnTo>
                    <a:pt x="2003794" y="1015502"/>
                  </a:lnTo>
                  <a:lnTo>
                    <a:pt x="1655649" y="686358"/>
                  </a:lnTo>
                  <a:lnTo>
                    <a:pt x="1280355" y="331546"/>
                  </a:lnTo>
                  <a:lnTo>
                    <a:pt x="929670" y="0"/>
                  </a:lnTo>
                  <a:lnTo>
                    <a:pt x="150246" y="824418"/>
                  </a:lnTo>
                  <a:lnTo>
                    <a:pt x="153968" y="827937"/>
                  </a:lnTo>
                  <a:lnTo>
                    <a:pt x="101365" y="896153"/>
                  </a:lnTo>
                  <a:cubicBezTo>
                    <a:pt x="-2477" y="1063448"/>
                    <a:pt x="-26207" y="1265374"/>
                    <a:pt x="28667" y="1448193"/>
                  </a:cubicBezTo>
                  <a:lnTo>
                    <a:pt x="32026" y="1456678"/>
                  </a:lnTo>
                  <a:lnTo>
                    <a:pt x="30604" y="1457111"/>
                  </a:lnTo>
                  <a:lnTo>
                    <a:pt x="355698" y="2524712"/>
                  </a:lnTo>
                  <a:close/>
                </a:path>
              </a:pathLst>
            </a:custGeom>
            <a:solidFill>
              <a:srgbClr val="10FBFE">
                <a:alpha val="4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11273" name="任意多边形 20"/>
            <p:cNvSpPr>
              <a:spLocks noChangeArrowheads="1"/>
            </p:cNvSpPr>
            <p:nvPr/>
          </p:nvSpPr>
          <p:spPr bwMode="auto">
            <a:xfrm rot="18755030" flipV="1">
              <a:off x="5018882" y="4296568"/>
              <a:ext cx="1130300" cy="1439863"/>
            </a:xfrm>
            <a:custGeom>
              <a:avLst/>
              <a:gdLst>
                <a:gd name="T0" fmla="*/ 1007332 w 1424028"/>
                <a:gd name="T1" fmla="*/ 1195122 h 1814500"/>
                <a:gd name="T2" fmla="*/ 923615 w 1424028"/>
                <a:gd name="T3" fmla="*/ 920264 h 1814500"/>
                <a:gd name="T4" fmla="*/ 924006 w 1424028"/>
                <a:gd name="T5" fmla="*/ 920146 h 1814500"/>
                <a:gd name="T6" fmla="*/ 923081 w 1424028"/>
                <a:gd name="T7" fmla="*/ 917809 h 1814500"/>
                <a:gd name="T8" fmla="*/ 943103 w 1424028"/>
                <a:gd name="T9" fmla="*/ 765808 h 1814500"/>
                <a:gd name="T10" fmla="*/ 957591 w 1424028"/>
                <a:gd name="T11" fmla="*/ 747024 h 1814500"/>
                <a:gd name="T12" fmla="*/ 956566 w 1424028"/>
                <a:gd name="T13" fmla="*/ 746055 h 1814500"/>
                <a:gd name="T14" fmla="*/ 1130300 w 1424028"/>
                <a:gd name="T15" fmla="*/ 562339 h 1814500"/>
                <a:gd name="T16" fmla="*/ 946776 w 1424028"/>
                <a:gd name="T17" fmla="*/ 388876 h 1814500"/>
                <a:gd name="T18" fmla="*/ 780439 w 1424028"/>
                <a:gd name="T19" fmla="*/ 231657 h 1814500"/>
                <a:gd name="T20" fmla="*/ 528306 w 1424028"/>
                <a:gd name="T21" fmla="*/ 0 h 1814500"/>
                <a:gd name="T22" fmla="*/ 85918 w 1424028"/>
                <a:gd name="T23" fmla="*/ 467806 h 1814500"/>
                <a:gd name="T24" fmla="*/ 88046 w 1424028"/>
                <a:gd name="T25" fmla="*/ 469817 h 1814500"/>
                <a:gd name="T26" fmla="*/ 57965 w 1424028"/>
                <a:gd name="T27" fmla="*/ 508816 h 1814500"/>
                <a:gd name="T28" fmla="*/ 16393 w 1424028"/>
                <a:gd name="T29" fmla="*/ 824417 h 1814500"/>
                <a:gd name="T30" fmla="*/ 18314 w 1424028"/>
                <a:gd name="T31" fmla="*/ 829268 h 1814500"/>
                <a:gd name="T32" fmla="*/ 17501 w 1424028"/>
                <a:gd name="T33" fmla="*/ 829516 h 1814500"/>
                <a:gd name="T34" fmla="*/ 203405 w 1424028"/>
                <a:gd name="T35" fmla="*/ 1439863 h 1814500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424028"/>
                <a:gd name="T55" fmla="*/ 0 h 1814500"/>
                <a:gd name="T56" fmla="*/ 1424028 w 1424028"/>
                <a:gd name="T57" fmla="*/ 1814500 h 1814500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424028" h="1814500">
                  <a:moveTo>
                    <a:pt x="1269105" y="1506080"/>
                  </a:moveTo>
                  <a:lnTo>
                    <a:pt x="1163632" y="1159707"/>
                  </a:lnTo>
                  <a:lnTo>
                    <a:pt x="1164125" y="1159558"/>
                  </a:lnTo>
                  <a:lnTo>
                    <a:pt x="1162960" y="1156613"/>
                  </a:lnTo>
                  <a:cubicBezTo>
                    <a:pt x="1143919" y="1093177"/>
                    <a:pt x="1152153" y="1023111"/>
                    <a:pt x="1188185" y="965063"/>
                  </a:cubicBezTo>
                  <a:lnTo>
                    <a:pt x="1206437" y="941392"/>
                  </a:lnTo>
                  <a:lnTo>
                    <a:pt x="1205146" y="940171"/>
                  </a:lnTo>
                  <a:lnTo>
                    <a:pt x="1424028" y="708654"/>
                  </a:lnTo>
                  <a:lnTo>
                    <a:pt x="1192812" y="490058"/>
                  </a:lnTo>
                  <a:lnTo>
                    <a:pt x="983249" y="291932"/>
                  </a:lnTo>
                  <a:lnTo>
                    <a:pt x="665595" y="0"/>
                  </a:lnTo>
                  <a:lnTo>
                    <a:pt x="108245" y="589524"/>
                  </a:lnTo>
                  <a:lnTo>
                    <a:pt x="110926" y="592059"/>
                  </a:lnTo>
                  <a:lnTo>
                    <a:pt x="73028" y="641205"/>
                  </a:lnTo>
                  <a:cubicBezTo>
                    <a:pt x="-1785" y="761733"/>
                    <a:pt x="-18881" y="907210"/>
                    <a:pt x="20653" y="1038922"/>
                  </a:cubicBezTo>
                  <a:lnTo>
                    <a:pt x="23073" y="1045035"/>
                  </a:lnTo>
                  <a:lnTo>
                    <a:pt x="22049" y="1045347"/>
                  </a:lnTo>
                  <a:lnTo>
                    <a:pt x="256263" y="1814500"/>
                  </a:lnTo>
                  <a:lnTo>
                    <a:pt x="1269105" y="1506080"/>
                  </a:lnTo>
                  <a:close/>
                </a:path>
              </a:pathLst>
            </a:custGeom>
            <a:solidFill>
              <a:srgbClr val="10FBFE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11274" name="任意多边形 21"/>
            <p:cNvSpPr>
              <a:spLocks noChangeArrowheads="1"/>
            </p:cNvSpPr>
            <p:nvPr/>
          </p:nvSpPr>
          <p:spPr bwMode="auto">
            <a:xfrm rot="2844970" flipH="1" flipV="1">
              <a:off x="6092032" y="4294981"/>
              <a:ext cx="1130300" cy="1443037"/>
            </a:xfrm>
            <a:custGeom>
              <a:avLst/>
              <a:gdLst>
                <a:gd name="T0" fmla="*/ 984607 w 1424033"/>
                <a:gd name="T1" fmla="*/ 1205269 h 1818928"/>
                <a:gd name="T2" fmla="*/ 203404 w 1424033"/>
                <a:gd name="T3" fmla="*/ 1443037 h 1818928"/>
                <a:gd name="T4" fmla="*/ 17501 w 1424033"/>
                <a:gd name="T5" fmla="*/ 832833 h 1818928"/>
                <a:gd name="T6" fmla="*/ 18314 w 1424033"/>
                <a:gd name="T7" fmla="*/ 832587 h 1818928"/>
                <a:gd name="T8" fmla="*/ 16393 w 1424033"/>
                <a:gd name="T9" fmla="*/ 827736 h 1818928"/>
                <a:gd name="T10" fmla="*/ 57965 w 1424033"/>
                <a:gd name="T11" fmla="*/ 512210 h 1818928"/>
                <a:gd name="T12" fmla="*/ 88045 w 1424033"/>
                <a:gd name="T13" fmla="*/ 473220 h 1818928"/>
                <a:gd name="T14" fmla="*/ 85917 w 1424033"/>
                <a:gd name="T15" fmla="*/ 471209 h 1818928"/>
                <a:gd name="T16" fmla="*/ 531626 w 1424033"/>
                <a:gd name="T17" fmla="*/ 0 h 1818928"/>
                <a:gd name="T18" fmla="*/ 732163 w 1424033"/>
                <a:gd name="T19" fmla="*/ 189500 h 1818928"/>
                <a:gd name="T20" fmla="*/ 946773 w 1424033"/>
                <a:gd name="T21" fmla="*/ 392298 h 1818928"/>
                <a:gd name="T22" fmla="*/ 1130300 w 1424033"/>
                <a:gd name="T23" fmla="*/ 565725 h 1818928"/>
                <a:gd name="T24" fmla="*/ 937784 w 1424033"/>
                <a:gd name="T25" fmla="*/ 769255 h 1818928"/>
                <a:gd name="T26" fmla="*/ 938809 w 1424033"/>
                <a:gd name="T27" fmla="*/ 770224 h 1818928"/>
                <a:gd name="T28" fmla="*/ 924322 w 1424033"/>
                <a:gd name="T29" fmla="*/ 789003 h 1818928"/>
                <a:gd name="T30" fmla="*/ 904299 w 1424033"/>
                <a:gd name="T31" fmla="*/ 940969 h 1818928"/>
                <a:gd name="T32" fmla="*/ 905224 w 1424033"/>
                <a:gd name="T33" fmla="*/ 943304 h 1818928"/>
                <a:gd name="T34" fmla="*/ 904833 w 1424033"/>
                <a:gd name="T35" fmla="*/ 943423 h 1818928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424033"/>
                <a:gd name="T55" fmla="*/ 0 h 1818928"/>
                <a:gd name="T56" fmla="*/ 1424033 w 1424033"/>
                <a:gd name="T57" fmla="*/ 1818928 h 1818928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424033" h="1818928">
                  <a:moveTo>
                    <a:pt x="1240478" y="1519225"/>
                  </a:moveTo>
                  <a:lnTo>
                    <a:pt x="256263" y="1818928"/>
                  </a:lnTo>
                  <a:lnTo>
                    <a:pt x="22049" y="1049775"/>
                  </a:lnTo>
                  <a:lnTo>
                    <a:pt x="23073" y="1049464"/>
                  </a:lnTo>
                  <a:lnTo>
                    <a:pt x="20653" y="1043350"/>
                  </a:lnTo>
                  <a:cubicBezTo>
                    <a:pt x="-18881" y="911639"/>
                    <a:pt x="-1785" y="766161"/>
                    <a:pt x="73029" y="645633"/>
                  </a:cubicBezTo>
                  <a:lnTo>
                    <a:pt x="110926" y="596487"/>
                  </a:lnTo>
                  <a:lnTo>
                    <a:pt x="108245" y="593952"/>
                  </a:lnTo>
                  <a:lnTo>
                    <a:pt x="669780" y="0"/>
                  </a:lnTo>
                  <a:lnTo>
                    <a:pt x="922431" y="238862"/>
                  </a:lnTo>
                  <a:lnTo>
                    <a:pt x="1192812" y="494486"/>
                  </a:lnTo>
                  <a:lnTo>
                    <a:pt x="1424033" y="713088"/>
                  </a:lnTo>
                  <a:lnTo>
                    <a:pt x="1181487" y="969635"/>
                  </a:lnTo>
                  <a:lnTo>
                    <a:pt x="1182779" y="970857"/>
                  </a:lnTo>
                  <a:lnTo>
                    <a:pt x="1164527" y="994527"/>
                  </a:lnTo>
                  <a:cubicBezTo>
                    <a:pt x="1128494" y="1052576"/>
                    <a:pt x="1120260" y="1122642"/>
                    <a:pt x="1139301" y="1186078"/>
                  </a:cubicBezTo>
                  <a:lnTo>
                    <a:pt x="1140466" y="1189021"/>
                  </a:lnTo>
                  <a:lnTo>
                    <a:pt x="1139973" y="1189172"/>
                  </a:lnTo>
                  <a:lnTo>
                    <a:pt x="1240478" y="1519225"/>
                  </a:lnTo>
                  <a:close/>
                </a:path>
              </a:pathLst>
            </a:custGeom>
            <a:solidFill>
              <a:srgbClr val="10FBFE">
                <a:alpha val="6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grpSp>
          <p:nvGrpSpPr>
            <p:cNvPr id="12321" name="组合 69"/>
            <p:cNvGrpSpPr/>
            <p:nvPr/>
          </p:nvGrpSpPr>
          <p:grpSpPr bwMode="auto">
            <a:xfrm>
              <a:off x="5330825" y="2720975"/>
              <a:ext cx="395288" cy="381000"/>
              <a:chOff x="0" y="0"/>
              <a:chExt cx="645684" cy="620945"/>
            </a:xfrm>
            <a:solidFill>
              <a:schemeClr val="bg1"/>
            </a:solidFill>
          </p:grpSpPr>
          <p:sp>
            <p:nvSpPr>
              <p:cNvPr id="12322" name="Oval 131"/>
              <p:cNvSpPr>
                <a:spLocks noChangeArrowheads="1"/>
              </p:cNvSpPr>
              <p:nvPr/>
            </p:nvSpPr>
            <p:spPr bwMode="auto">
              <a:xfrm>
                <a:off x="177563" y="0"/>
                <a:ext cx="290558" cy="29427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zh-CN">
                  <a:solidFill>
                    <a:srgbClr val="000000"/>
                  </a:solidFill>
                  <a:latin typeface="Calibri" panose="020F050202020403020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2323" name="Freeform 134"/>
              <p:cNvSpPr>
                <a:spLocks noChangeArrowheads="1"/>
              </p:cNvSpPr>
              <p:nvPr/>
            </p:nvSpPr>
            <p:spPr bwMode="auto">
              <a:xfrm>
                <a:off x="0" y="340170"/>
                <a:ext cx="645684" cy="280775"/>
              </a:xfrm>
              <a:custGeom>
                <a:avLst/>
                <a:gdLst>
                  <a:gd name="T0" fmla="*/ 35 w 200"/>
                  <a:gd name="T1" fmla="*/ 87 h 87"/>
                  <a:gd name="T2" fmla="*/ 35 w 200"/>
                  <a:gd name="T3" fmla="*/ 72 h 87"/>
                  <a:gd name="T4" fmla="*/ 46 w 200"/>
                  <a:gd name="T5" fmla="*/ 72 h 87"/>
                  <a:gd name="T6" fmla="*/ 46 w 200"/>
                  <a:gd name="T7" fmla="*/ 87 h 87"/>
                  <a:gd name="T8" fmla="*/ 155 w 200"/>
                  <a:gd name="T9" fmla="*/ 87 h 87"/>
                  <a:gd name="T10" fmla="*/ 155 w 200"/>
                  <a:gd name="T11" fmla="*/ 72 h 87"/>
                  <a:gd name="T12" fmla="*/ 166 w 200"/>
                  <a:gd name="T13" fmla="*/ 72 h 87"/>
                  <a:gd name="T14" fmla="*/ 166 w 200"/>
                  <a:gd name="T15" fmla="*/ 87 h 87"/>
                  <a:gd name="T16" fmla="*/ 199 w 200"/>
                  <a:gd name="T17" fmla="*/ 87 h 87"/>
                  <a:gd name="T18" fmla="*/ 200 w 200"/>
                  <a:gd name="T19" fmla="*/ 43 h 87"/>
                  <a:gd name="T20" fmla="*/ 156 w 200"/>
                  <a:gd name="T21" fmla="*/ 0 h 87"/>
                  <a:gd name="T22" fmla="*/ 156 w 200"/>
                  <a:gd name="T23" fmla="*/ 0 h 87"/>
                  <a:gd name="T24" fmla="*/ 156 w 200"/>
                  <a:gd name="T25" fmla="*/ 0 h 87"/>
                  <a:gd name="T26" fmla="*/ 140 w 200"/>
                  <a:gd name="T27" fmla="*/ 0 h 87"/>
                  <a:gd name="T28" fmla="*/ 100 w 200"/>
                  <a:gd name="T29" fmla="*/ 80 h 87"/>
                  <a:gd name="T30" fmla="*/ 60 w 200"/>
                  <a:gd name="T31" fmla="*/ 0 h 87"/>
                  <a:gd name="T32" fmla="*/ 45 w 200"/>
                  <a:gd name="T33" fmla="*/ 0 h 87"/>
                  <a:gd name="T34" fmla="*/ 45 w 200"/>
                  <a:gd name="T35" fmla="*/ 0 h 87"/>
                  <a:gd name="T36" fmla="*/ 44 w 200"/>
                  <a:gd name="T37" fmla="*/ 0 h 87"/>
                  <a:gd name="T38" fmla="*/ 1 w 200"/>
                  <a:gd name="T39" fmla="*/ 43 h 87"/>
                  <a:gd name="T40" fmla="*/ 0 w 200"/>
                  <a:gd name="T41" fmla="*/ 87 h 87"/>
                  <a:gd name="T42" fmla="*/ 35 w 200"/>
                  <a:gd name="T43" fmla="*/ 87 h 87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w 200"/>
                  <a:gd name="T67" fmla="*/ 0 h 87"/>
                  <a:gd name="T68" fmla="*/ 200 w 200"/>
                  <a:gd name="T69" fmla="*/ 87 h 87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T66" t="T67" r="T68" b="T69"/>
                <a:pathLst>
                  <a:path w="200" h="87">
                    <a:moveTo>
                      <a:pt x="35" y="87"/>
                    </a:moveTo>
                    <a:cubicBezTo>
                      <a:pt x="35" y="72"/>
                      <a:pt x="35" y="72"/>
                      <a:pt x="35" y="72"/>
                    </a:cubicBezTo>
                    <a:cubicBezTo>
                      <a:pt x="46" y="72"/>
                      <a:pt x="46" y="72"/>
                      <a:pt x="46" y="72"/>
                    </a:cubicBezTo>
                    <a:cubicBezTo>
                      <a:pt x="46" y="87"/>
                      <a:pt x="46" y="87"/>
                      <a:pt x="46" y="87"/>
                    </a:cubicBezTo>
                    <a:cubicBezTo>
                      <a:pt x="155" y="87"/>
                      <a:pt x="155" y="87"/>
                      <a:pt x="155" y="87"/>
                    </a:cubicBezTo>
                    <a:cubicBezTo>
                      <a:pt x="155" y="72"/>
                      <a:pt x="155" y="72"/>
                      <a:pt x="155" y="72"/>
                    </a:cubicBezTo>
                    <a:cubicBezTo>
                      <a:pt x="166" y="72"/>
                      <a:pt x="166" y="72"/>
                      <a:pt x="166" y="72"/>
                    </a:cubicBezTo>
                    <a:cubicBezTo>
                      <a:pt x="166" y="87"/>
                      <a:pt x="166" y="87"/>
                      <a:pt x="166" y="87"/>
                    </a:cubicBezTo>
                    <a:cubicBezTo>
                      <a:pt x="199" y="87"/>
                      <a:pt x="199" y="87"/>
                      <a:pt x="199" y="87"/>
                    </a:cubicBezTo>
                    <a:cubicBezTo>
                      <a:pt x="199" y="47"/>
                      <a:pt x="200" y="43"/>
                      <a:pt x="200" y="43"/>
                    </a:cubicBezTo>
                    <a:cubicBezTo>
                      <a:pt x="200" y="19"/>
                      <a:pt x="180" y="0"/>
                      <a:pt x="156" y="0"/>
                    </a:cubicBezTo>
                    <a:cubicBezTo>
                      <a:pt x="156" y="0"/>
                      <a:pt x="156" y="0"/>
                      <a:pt x="156" y="0"/>
                    </a:cubicBezTo>
                    <a:cubicBezTo>
                      <a:pt x="156" y="0"/>
                      <a:pt x="156" y="0"/>
                      <a:pt x="156" y="0"/>
                    </a:cubicBezTo>
                    <a:cubicBezTo>
                      <a:pt x="140" y="0"/>
                      <a:pt x="140" y="0"/>
                      <a:pt x="140" y="0"/>
                    </a:cubicBezTo>
                    <a:cubicBezTo>
                      <a:pt x="100" y="80"/>
                      <a:pt x="100" y="80"/>
                      <a:pt x="100" y="80"/>
                    </a:cubicBezTo>
                    <a:cubicBezTo>
                      <a:pt x="60" y="0"/>
                      <a:pt x="60" y="0"/>
                      <a:pt x="60" y="0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5" y="0"/>
                      <a:pt x="44" y="0"/>
                      <a:pt x="44" y="0"/>
                    </a:cubicBezTo>
                    <a:cubicBezTo>
                      <a:pt x="20" y="0"/>
                      <a:pt x="1" y="19"/>
                      <a:pt x="1" y="43"/>
                    </a:cubicBezTo>
                    <a:cubicBezTo>
                      <a:pt x="1" y="43"/>
                      <a:pt x="0" y="47"/>
                      <a:pt x="0" y="87"/>
                    </a:cubicBezTo>
                    <a:lnTo>
                      <a:pt x="35" y="8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zh-CN">
                  <a:solidFill>
                    <a:srgbClr val="000000"/>
                  </a:solidFill>
                  <a:latin typeface="Calibri" panose="020F0502020204030204" charset="0"/>
                  <a:sym typeface="宋体" panose="02010600030101010101" pitchFamily="2" charset="-122"/>
                </a:endParaRPr>
              </a:p>
            </p:txBody>
          </p:sp>
        </p:grpSp>
        <p:grpSp>
          <p:nvGrpSpPr>
            <p:cNvPr id="12324" name="组合 72"/>
            <p:cNvGrpSpPr/>
            <p:nvPr/>
          </p:nvGrpSpPr>
          <p:grpSpPr bwMode="auto">
            <a:xfrm>
              <a:off x="4657725" y="3832225"/>
              <a:ext cx="533400" cy="404813"/>
              <a:chOff x="0" y="0"/>
              <a:chExt cx="509646" cy="387231"/>
            </a:xfrm>
            <a:solidFill>
              <a:schemeClr val="bg1"/>
            </a:solidFill>
          </p:grpSpPr>
          <p:sp>
            <p:nvSpPr>
              <p:cNvPr id="12325" name="Freeform 20"/>
              <p:cNvSpPr>
                <a:spLocks noEditPoints="1" noChangeArrowheads="1"/>
              </p:cNvSpPr>
              <p:nvPr/>
            </p:nvSpPr>
            <p:spPr bwMode="auto">
              <a:xfrm>
                <a:off x="0" y="51839"/>
                <a:ext cx="337890" cy="335392"/>
              </a:xfrm>
              <a:custGeom>
                <a:avLst/>
                <a:gdLst>
                  <a:gd name="T0" fmla="*/ 229 w 229"/>
                  <a:gd name="T1" fmla="*/ 128 h 227"/>
                  <a:gd name="T2" fmla="*/ 229 w 229"/>
                  <a:gd name="T3" fmla="*/ 98 h 227"/>
                  <a:gd name="T4" fmla="*/ 206 w 229"/>
                  <a:gd name="T5" fmla="*/ 93 h 227"/>
                  <a:gd name="T6" fmla="*/ 200 w 229"/>
                  <a:gd name="T7" fmla="*/ 76 h 227"/>
                  <a:gd name="T8" fmla="*/ 216 w 229"/>
                  <a:gd name="T9" fmla="*/ 58 h 227"/>
                  <a:gd name="T10" fmla="*/ 198 w 229"/>
                  <a:gd name="T11" fmla="*/ 34 h 227"/>
                  <a:gd name="T12" fmla="*/ 176 w 229"/>
                  <a:gd name="T13" fmla="*/ 44 h 227"/>
                  <a:gd name="T14" fmla="*/ 161 w 229"/>
                  <a:gd name="T15" fmla="*/ 33 h 227"/>
                  <a:gd name="T16" fmla="*/ 164 w 229"/>
                  <a:gd name="T17" fmla="*/ 9 h 227"/>
                  <a:gd name="T18" fmla="*/ 135 w 229"/>
                  <a:gd name="T19" fmla="*/ 0 h 227"/>
                  <a:gd name="T20" fmla="*/ 123 w 229"/>
                  <a:gd name="T21" fmla="*/ 20 h 227"/>
                  <a:gd name="T22" fmla="*/ 114 w 229"/>
                  <a:gd name="T23" fmla="*/ 20 h 227"/>
                  <a:gd name="T24" fmla="*/ 105 w 229"/>
                  <a:gd name="T25" fmla="*/ 20 h 227"/>
                  <a:gd name="T26" fmla="*/ 93 w 229"/>
                  <a:gd name="T27" fmla="*/ 0 h 227"/>
                  <a:gd name="T28" fmla="*/ 65 w 229"/>
                  <a:gd name="T29" fmla="*/ 9 h 227"/>
                  <a:gd name="T30" fmla="*/ 67 w 229"/>
                  <a:gd name="T31" fmla="*/ 33 h 227"/>
                  <a:gd name="T32" fmla="*/ 52 w 229"/>
                  <a:gd name="T33" fmla="*/ 44 h 227"/>
                  <a:gd name="T34" fmla="*/ 30 w 229"/>
                  <a:gd name="T35" fmla="*/ 34 h 227"/>
                  <a:gd name="T36" fmla="*/ 13 w 229"/>
                  <a:gd name="T37" fmla="*/ 58 h 227"/>
                  <a:gd name="T38" fmla="*/ 29 w 229"/>
                  <a:gd name="T39" fmla="*/ 76 h 227"/>
                  <a:gd name="T40" fmla="*/ 23 w 229"/>
                  <a:gd name="T41" fmla="*/ 94 h 227"/>
                  <a:gd name="T42" fmla="*/ 0 w 229"/>
                  <a:gd name="T43" fmla="*/ 98 h 227"/>
                  <a:gd name="T44" fmla="*/ 0 w 229"/>
                  <a:gd name="T45" fmla="*/ 128 h 227"/>
                  <a:gd name="T46" fmla="*/ 23 w 229"/>
                  <a:gd name="T47" fmla="*/ 133 h 227"/>
                  <a:gd name="T48" fmla="*/ 29 w 229"/>
                  <a:gd name="T49" fmla="*/ 151 h 227"/>
                  <a:gd name="T50" fmla="*/ 13 w 229"/>
                  <a:gd name="T51" fmla="*/ 169 h 227"/>
                  <a:gd name="T52" fmla="*/ 31 w 229"/>
                  <a:gd name="T53" fmla="*/ 193 h 227"/>
                  <a:gd name="T54" fmla="*/ 52 w 229"/>
                  <a:gd name="T55" fmla="*/ 183 h 227"/>
                  <a:gd name="T56" fmla="*/ 67 w 229"/>
                  <a:gd name="T57" fmla="*/ 194 h 227"/>
                  <a:gd name="T58" fmla="*/ 65 w 229"/>
                  <a:gd name="T59" fmla="*/ 218 h 227"/>
                  <a:gd name="T60" fmla="*/ 93 w 229"/>
                  <a:gd name="T61" fmla="*/ 227 h 227"/>
                  <a:gd name="T62" fmla="*/ 105 w 229"/>
                  <a:gd name="T63" fmla="*/ 206 h 227"/>
                  <a:gd name="T64" fmla="*/ 114 w 229"/>
                  <a:gd name="T65" fmla="*/ 207 h 227"/>
                  <a:gd name="T66" fmla="*/ 124 w 229"/>
                  <a:gd name="T67" fmla="*/ 206 h 227"/>
                  <a:gd name="T68" fmla="*/ 135 w 229"/>
                  <a:gd name="T69" fmla="*/ 227 h 227"/>
                  <a:gd name="T70" fmla="*/ 164 w 229"/>
                  <a:gd name="T71" fmla="*/ 217 h 227"/>
                  <a:gd name="T72" fmla="*/ 161 w 229"/>
                  <a:gd name="T73" fmla="*/ 194 h 227"/>
                  <a:gd name="T74" fmla="*/ 176 w 229"/>
                  <a:gd name="T75" fmla="*/ 183 h 227"/>
                  <a:gd name="T76" fmla="*/ 198 w 229"/>
                  <a:gd name="T77" fmla="*/ 193 h 227"/>
                  <a:gd name="T78" fmla="*/ 216 w 229"/>
                  <a:gd name="T79" fmla="*/ 168 h 227"/>
                  <a:gd name="T80" fmla="*/ 200 w 229"/>
                  <a:gd name="T81" fmla="*/ 151 h 227"/>
                  <a:gd name="T82" fmla="*/ 206 w 229"/>
                  <a:gd name="T83" fmla="*/ 133 h 227"/>
                  <a:gd name="T84" fmla="*/ 229 w 229"/>
                  <a:gd name="T85" fmla="*/ 128 h 227"/>
                  <a:gd name="T86" fmla="*/ 114 w 229"/>
                  <a:gd name="T87" fmla="*/ 180 h 227"/>
                  <a:gd name="T88" fmla="*/ 47 w 229"/>
                  <a:gd name="T89" fmla="*/ 113 h 227"/>
                  <a:gd name="T90" fmla="*/ 114 w 229"/>
                  <a:gd name="T91" fmla="*/ 46 h 227"/>
                  <a:gd name="T92" fmla="*/ 181 w 229"/>
                  <a:gd name="T93" fmla="*/ 113 h 227"/>
                  <a:gd name="T94" fmla="*/ 114 w 229"/>
                  <a:gd name="T95" fmla="*/ 180 h 227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w 229"/>
                  <a:gd name="T145" fmla="*/ 0 h 227"/>
                  <a:gd name="T146" fmla="*/ 229 w 229"/>
                  <a:gd name="T147" fmla="*/ 227 h 227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T144" t="T145" r="T146" b="T147"/>
                <a:pathLst>
                  <a:path w="229" h="227">
                    <a:moveTo>
                      <a:pt x="229" y="128"/>
                    </a:moveTo>
                    <a:cubicBezTo>
                      <a:pt x="229" y="98"/>
                      <a:pt x="229" y="98"/>
                      <a:pt x="229" y="98"/>
                    </a:cubicBezTo>
                    <a:cubicBezTo>
                      <a:pt x="206" y="93"/>
                      <a:pt x="206" y="93"/>
                      <a:pt x="206" y="93"/>
                    </a:cubicBezTo>
                    <a:cubicBezTo>
                      <a:pt x="204" y="87"/>
                      <a:pt x="202" y="81"/>
                      <a:pt x="200" y="76"/>
                    </a:cubicBezTo>
                    <a:cubicBezTo>
                      <a:pt x="216" y="58"/>
                      <a:pt x="216" y="58"/>
                      <a:pt x="216" y="58"/>
                    </a:cubicBezTo>
                    <a:cubicBezTo>
                      <a:pt x="198" y="34"/>
                      <a:pt x="198" y="34"/>
                      <a:pt x="198" y="34"/>
                    </a:cubicBezTo>
                    <a:cubicBezTo>
                      <a:pt x="176" y="44"/>
                      <a:pt x="176" y="44"/>
                      <a:pt x="176" y="44"/>
                    </a:cubicBezTo>
                    <a:cubicBezTo>
                      <a:pt x="172" y="39"/>
                      <a:pt x="167" y="36"/>
                      <a:pt x="161" y="33"/>
                    </a:cubicBezTo>
                    <a:cubicBezTo>
                      <a:pt x="164" y="9"/>
                      <a:pt x="164" y="9"/>
                      <a:pt x="164" y="9"/>
                    </a:cubicBezTo>
                    <a:cubicBezTo>
                      <a:pt x="135" y="0"/>
                      <a:pt x="135" y="0"/>
                      <a:pt x="135" y="0"/>
                    </a:cubicBezTo>
                    <a:cubicBezTo>
                      <a:pt x="123" y="20"/>
                      <a:pt x="123" y="20"/>
                      <a:pt x="123" y="20"/>
                    </a:cubicBezTo>
                    <a:cubicBezTo>
                      <a:pt x="120" y="20"/>
                      <a:pt x="117" y="20"/>
                      <a:pt x="114" y="20"/>
                    </a:cubicBezTo>
                    <a:cubicBezTo>
                      <a:pt x="111" y="20"/>
                      <a:pt x="108" y="20"/>
                      <a:pt x="105" y="20"/>
                    </a:cubicBezTo>
                    <a:cubicBezTo>
                      <a:pt x="93" y="0"/>
                      <a:pt x="93" y="0"/>
                      <a:pt x="93" y="0"/>
                    </a:cubicBezTo>
                    <a:cubicBezTo>
                      <a:pt x="65" y="9"/>
                      <a:pt x="65" y="9"/>
                      <a:pt x="65" y="9"/>
                    </a:cubicBezTo>
                    <a:cubicBezTo>
                      <a:pt x="67" y="33"/>
                      <a:pt x="67" y="33"/>
                      <a:pt x="67" y="33"/>
                    </a:cubicBezTo>
                    <a:cubicBezTo>
                      <a:pt x="62" y="36"/>
                      <a:pt x="57" y="39"/>
                      <a:pt x="52" y="44"/>
                    </a:cubicBezTo>
                    <a:cubicBezTo>
                      <a:pt x="30" y="34"/>
                      <a:pt x="30" y="34"/>
                      <a:pt x="30" y="34"/>
                    </a:cubicBezTo>
                    <a:cubicBezTo>
                      <a:pt x="13" y="58"/>
                      <a:pt x="13" y="58"/>
                      <a:pt x="13" y="58"/>
                    </a:cubicBezTo>
                    <a:cubicBezTo>
                      <a:pt x="29" y="76"/>
                      <a:pt x="29" y="76"/>
                      <a:pt x="29" y="76"/>
                    </a:cubicBezTo>
                    <a:cubicBezTo>
                      <a:pt x="26" y="81"/>
                      <a:pt x="24" y="87"/>
                      <a:pt x="23" y="94"/>
                    </a:cubicBezTo>
                    <a:cubicBezTo>
                      <a:pt x="0" y="98"/>
                      <a:pt x="0" y="98"/>
                      <a:pt x="0" y="98"/>
                    </a:cubicBezTo>
                    <a:cubicBezTo>
                      <a:pt x="0" y="128"/>
                      <a:pt x="0" y="128"/>
                      <a:pt x="0" y="128"/>
                    </a:cubicBezTo>
                    <a:cubicBezTo>
                      <a:pt x="23" y="133"/>
                      <a:pt x="23" y="133"/>
                      <a:pt x="23" y="133"/>
                    </a:cubicBezTo>
                    <a:cubicBezTo>
                      <a:pt x="24" y="139"/>
                      <a:pt x="26" y="145"/>
                      <a:pt x="29" y="151"/>
                    </a:cubicBezTo>
                    <a:cubicBezTo>
                      <a:pt x="13" y="169"/>
                      <a:pt x="13" y="169"/>
                      <a:pt x="13" y="169"/>
                    </a:cubicBezTo>
                    <a:cubicBezTo>
                      <a:pt x="31" y="193"/>
                      <a:pt x="31" y="193"/>
                      <a:pt x="31" y="193"/>
                    </a:cubicBezTo>
                    <a:cubicBezTo>
                      <a:pt x="52" y="183"/>
                      <a:pt x="52" y="183"/>
                      <a:pt x="52" y="183"/>
                    </a:cubicBezTo>
                    <a:cubicBezTo>
                      <a:pt x="57" y="187"/>
                      <a:pt x="62" y="191"/>
                      <a:pt x="67" y="194"/>
                    </a:cubicBezTo>
                    <a:cubicBezTo>
                      <a:pt x="65" y="218"/>
                      <a:pt x="65" y="218"/>
                      <a:pt x="65" y="218"/>
                    </a:cubicBezTo>
                    <a:cubicBezTo>
                      <a:pt x="93" y="227"/>
                      <a:pt x="93" y="227"/>
                      <a:pt x="93" y="227"/>
                    </a:cubicBezTo>
                    <a:cubicBezTo>
                      <a:pt x="105" y="206"/>
                      <a:pt x="105" y="206"/>
                      <a:pt x="105" y="206"/>
                    </a:cubicBezTo>
                    <a:cubicBezTo>
                      <a:pt x="108" y="207"/>
                      <a:pt x="111" y="207"/>
                      <a:pt x="114" y="207"/>
                    </a:cubicBezTo>
                    <a:cubicBezTo>
                      <a:pt x="117" y="207"/>
                      <a:pt x="121" y="207"/>
                      <a:pt x="124" y="206"/>
                    </a:cubicBezTo>
                    <a:cubicBezTo>
                      <a:pt x="135" y="227"/>
                      <a:pt x="135" y="227"/>
                      <a:pt x="135" y="227"/>
                    </a:cubicBezTo>
                    <a:cubicBezTo>
                      <a:pt x="164" y="217"/>
                      <a:pt x="164" y="217"/>
                      <a:pt x="164" y="217"/>
                    </a:cubicBezTo>
                    <a:cubicBezTo>
                      <a:pt x="161" y="194"/>
                      <a:pt x="161" y="194"/>
                      <a:pt x="161" y="194"/>
                    </a:cubicBezTo>
                    <a:cubicBezTo>
                      <a:pt x="167" y="191"/>
                      <a:pt x="172" y="187"/>
                      <a:pt x="176" y="183"/>
                    </a:cubicBezTo>
                    <a:cubicBezTo>
                      <a:pt x="198" y="193"/>
                      <a:pt x="198" y="193"/>
                      <a:pt x="198" y="193"/>
                    </a:cubicBezTo>
                    <a:cubicBezTo>
                      <a:pt x="216" y="168"/>
                      <a:pt x="216" y="168"/>
                      <a:pt x="216" y="168"/>
                    </a:cubicBezTo>
                    <a:cubicBezTo>
                      <a:pt x="200" y="151"/>
                      <a:pt x="200" y="151"/>
                      <a:pt x="200" y="151"/>
                    </a:cubicBezTo>
                    <a:cubicBezTo>
                      <a:pt x="202" y="145"/>
                      <a:pt x="204" y="139"/>
                      <a:pt x="206" y="133"/>
                    </a:cubicBezTo>
                    <a:lnTo>
                      <a:pt x="229" y="128"/>
                    </a:lnTo>
                    <a:close/>
                    <a:moveTo>
                      <a:pt x="114" y="180"/>
                    </a:moveTo>
                    <a:cubicBezTo>
                      <a:pt x="77" y="180"/>
                      <a:pt x="47" y="150"/>
                      <a:pt x="47" y="113"/>
                    </a:cubicBezTo>
                    <a:cubicBezTo>
                      <a:pt x="47" y="76"/>
                      <a:pt x="77" y="46"/>
                      <a:pt x="114" y="46"/>
                    </a:cubicBezTo>
                    <a:cubicBezTo>
                      <a:pt x="151" y="46"/>
                      <a:pt x="181" y="76"/>
                      <a:pt x="181" y="113"/>
                    </a:cubicBezTo>
                    <a:cubicBezTo>
                      <a:pt x="181" y="150"/>
                      <a:pt x="151" y="180"/>
                      <a:pt x="114" y="1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zh-CN">
                  <a:solidFill>
                    <a:srgbClr val="000000"/>
                  </a:solidFill>
                  <a:latin typeface="Calibri" panose="020F050202020403020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2326" name="Freeform 21"/>
              <p:cNvSpPr>
                <a:spLocks noEditPoints="1" noChangeArrowheads="1"/>
              </p:cNvSpPr>
              <p:nvPr/>
            </p:nvSpPr>
            <p:spPr bwMode="auto">
              <a:xfrm>
                <a:off x="309785" y="0"/>
                <a:ext cx="199861" cy="199861"/>
              </a:xfrm>
              <a:custGeom>
                <a:avLst/>
                <a:gdLst>
                  <a:gd name="T0" fmla="*/ 135 w 135"/>
                  <a:gd name="T1" fmla="*/ 76 h 135"/>
                  <a:gd name="T2" fmla="*/ 135 w 135"/>
                  <a:gd name="T3" fmla="*/ 58 h 135"/>
                  <a:gd name="T4" fmla="*/ 122 w 135"/>
                  <a:gd name="T5" fmla="*/ 55 h 135"/>
                  <a:gd name="T6" fmla="*/ 118 w 135"/>
                  <a:gd name="T7" fmla="*/ 45 h 135"/>
                  <a:gd name="T8" fmla="*/ 128 w 135"/>
                  <a:gd name="T9" fmla="*/ 34 h 135"/>
                  <a:gd name="T10" fmla="*/ 117 w 135"/>
                  <a:gd name="T11" fmla="*/ 20 h 135"/>
                  <a:gd name="T12" fmla="*/ 104 w 135"/>
                  <a:gd name="T13" fmla="*/ 26 h 135"/>
                  <a:gd name="T14" fmla="*/ 96 w 135"/>
                  <a:gd name="T15" fmla="*/ 19 h 135"/>
                  <a:gd name="T16" fmla="*/ 97 w 135"/>
                  <a:gd name="T17" fmla="*/ 5 h 135"/>
                  <a:gd name="T18" fmla="*/ 80 w 135"/>
                  <a:gd name="T19" fmla="*/ 0 h 135"/>
                  <a:gd name="T20" fmla="*/ 73 w 135"/>
                  <a:gd name="T21" fmla="*/ 12 h 135"/>
                  <a:gd name="T22" fmla="*/ 67 w 135"/>
                  <a:gd name="T23" fmla="*/ 12 h 135"/>
                  <a:gd name="T24" fmla="*/ 62 w 135"/>
                  <a:gd name="T25" fmla="*/ 12 h 135"/>
                  <a:gd name="T26" fmla="*/ 55 w 135"/>
                  <a:gd name="T27" fmla="*/ 0 h 135"/>
                  <a:gd name="T28" fmla="*/ 38 w 135"/>
                  <a:gd name="T29" fmla="*/ 5 h 135"/>
                  <a:gd name="T30" fmla="*/ 39 w 135"/>
                  <a:gd name="T31" fmla="*/ 19 h 135"/>
                  <a:gd name="T32" fmla="*/ 30 w 135"/>
                  <a:gd name="T33" fmla="*/ 26 h 135"/>
                  <a:gd name="T34" fmla="*/ 18 w 135"/>
                  <a:gd name="T35" fmla="*/ 20 h 135"/>
                  <a:gd name="T36" fmla="*/ 7 w 135"/>
                  <a:gd name="T37" fmla="*/ 34 h 135"/>
                  <a:gd name="T38" fmla="*/ 17 w 135"/>
                  <a:gd name="T39" fmla="*/ 45 h 135"/>
                  <a:gd name="T40" fmla="*/ 13 w 135"/>
                  <a:gd name="T41" fmla="*/ 55 h 135"/>
                  <a:gd name="T42" fmla="*/ 0 w 135"/>
                  <a:gd name="T43" fmla="*/ 58 h 135"/>
                  <a:gd name="T44" fmla="*/ 0 w 135"/>
                  <a:gd name="T45" fmla="*/ 76 h 135"/>
                  <a:gd name="T46" fmla="*/ 13 w 135"/>
                  <a:gd name="T47" fmla="*/ 79 h 135"/>
                  <a:gd name="T48" fmla="*/ 17 w 135"/>
                  <a:gd name="T49" fmla="*/ 90 h 135"/>
                  <a:gd name="T50" fmla="*/ 7 w 135"/>
                  <a:gd name="T51" fmla="*/ 100 h 135"/>
                  <a:gd name="T52" fmla="*/ 18 w 135"/>
                  <a:gd name="T53" fmla="*/ 114 h 135"/>
                  <a:gd name="T54" fmla="*/ 31 w 135"/>
                  <a:gd name="T55" fmla="*/ 109 h 135"/>
                  <a:gd name="T56" fmla="*/ 39 w 135"/>
                  <a:gd name="T57" fmla="*/ 115 h 135"/>
                  <a:gd name="T58" fmla="*/ 38 w 135"/>
                  <a:gd name="T59" fmla="*/ 129 h 135"/>
                  <a:gd name="T60" fmla="*/ 55 w 135"/>
                  <a:gd name="T61" fmla="*/ 135 h 135"/>
                  <a:gd name="T62" fmla="*/ 62 w 135"/>
                  <a:gd name="T63" fmla="*/ 122 h 135"/>
                  <a:gd name="T64" fmla="*/ 68 w 135"/>
                  <a:gd name="T65" fmla="*/ 123 h 135"/>
                  <a:gd name="T66" fmla="*/ 73 w 135"/>
                  <a:gd name="T67" fmla="*/ 122 h 135"/>
                  <a:gd name="T68" fmla="*/ 80 w 135"/>
                  <a:gd name="T69" fmla="*/ 135 h 135"/>
                  <a:gd name="T70" fmla="*/ 97 w 135"/>
                  <a:gd name="T71" fmla="*/ 129 h 135"/>
                  <a:gd name="T72" fmla="*/ 96 w 135"/>
                  <a:gd name="T73" fmla="*/ 115 h 135"/>
                  <a:gd name="T74" fmla="*/ 104 w 135"/>
                  <a:gd name="T75" fmla="*/ 109 h 135"/>
                  <a:gd name="T76" fmla="*/ 117 w 135"/>
                  <a:gd name="T77" fmla="*/ 114 h 135"/>
                  <a:gd name="T78" fmla="*/ 128 w 135"/>
                  <a:gd name="T79" fmla="*/ 100 h 135"/>
                  <a:gd name="T80" fmla="*/ 118 w 135"/>
                  <a:gd name="T81" fmla="*/ 89 h 135"/>
                  <a:gd name="T82" fmla="*/ 122 w 135"/>
                  <a:gd name="T83" fmla="*/ 79 h 135"/>
                  <a:gd name="T84" fmla="*/ 135 w 135"/>
                  <a:gd name="T85" fmla="*/ 76 h 135"/>
                  <a:gd name="T86" fmla="*/ 67 w 135"/>
                  <a:gd name="T87" fmla="*/ 107 h 135"/>
                  <a:gd name="T88" fmla="*/ 28 w 135"/>
                  <a:gd name="T89" fmla="*/ 67 h 135"/>
                  <a:gd name="T90" fmla="*/ 67 w 135"/>
                  <a:gd name="T91" fmla="*/ 27 h 135"/>
                  <a:gd name="T92" fmla="*/ 107 w 135"/>
                  <a:gd name="T93" fmla="*/ 67 h 135"/>
                  <a:gd name="T94" fmla="*/ 67 w 135"/>
                  <a:gd name="T95" fmla="*/ 107 h 135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w 135"/>
                  <a:gd name="T145" fmla="*/ 0 h 135"/>
                  <a:gd name="T146" fmla="*/ 135 w 135"/>
                  <a:gd name="T147" fmla="*/ 135 h 135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T144" t="T145" r="T146" b="T147"/>
                <a:pathLst>
                  <a:path w="135" h="135">
                    <a:moveTo>
                      <a:pt x="135" y="76"/>
                    </a:moveTo>
                    <a:cubicBezTo>
                      <a:pt x="135" y="58"/>
                      <a:pt x="135" y="58"/>
                      <a:pt x="135" y="58"/>
                    </a:cubicBezTo>
                    <a:cubicBezTo>
                      <a:pt x="122" y="55"/>
                      <a:pt x="122" y="55"/>
                      <a:pt x="122" y="55"/>
                    </a:cubicBezTo>
                    <a:cubicBezTo>
                      <a:pt x="121" y="52"/>
                      <a:pt x="120" y="48"/>
                      <a:pt x="118" y="45"/>
                    </a:cubicBezTo>
                    <a:cubicBezTo>
                      <a:pt x="128" y="34"/>
                      <a:pt x="128" y="34"/>
                      <a:pt x="128" y="34"/>
                    </a:cubicBezTo>
                    <a:cubicBezTo>
                      <a:pt x="117" y="20"/>
                      <a:pt x="117" y="20"/>
                      <a:pt x="117" y="20"/>
                    </a:cubicBezTo>
                    <a:cubicBezTo>
                      <a:pt x="104" y="26"/>
                      <a:pt x="104" y="26"/>
                      <a:pt x="104" y="26"/>
                    </a:cubicBezTo>
                    <a:cubicBezTo>
                      <a:pt x="102" y="23"/>
                      <a:pt x="99" y="21"/>
                      <a:pt x="96" y="19"/>
                    </a:cubicBezTo>
                    <a:cubicBezTo>
                      <a:pt x="97" y="5"/>
                      <a:pt x="97" y="5"/>
                      <a:pt x="97" y="5"/>
                    </a:cubicBezTo>
                    <a:cubicBezTo>
                      <a:pt x="80" y="0"/>
                      <a:pt x="80" y="0"/>
                      <a:pt x="80" y="0"/>
                    </a:cubicBezTo>
                    <a:cubicBezTo>
                      <a:pt x="73" y="12"/>
                      <a:pt x="73" y="12"/>
                      <a:pt x="73" y="12"/>
                    </a:cubicBezTo>
                    <a:cubicBezTo>
                      <a:pt x="71" y="12"/>
                      <a:pt x="69" y="12"/>
                      <a:pt x="67" y="12"/>
                    </a:cubicBezTo>
                    <a:cubicBezTo>
                      <a:pt x="66" y="12"/>
                      <a:pt x="64" y="12"/>
                      <a:pt x="62" y="12"/>
                    </a:cubicBezTo>
                    <a:cubicBezTo>
                      <a:pt x="55" y="0"/>
                      <a:pt x="55" y="0"/>
                      <a:pt x="55" y="0"/>
                    </a:cubicBezTo>
                    <a:cubicBezTo>
                      <a:pt x="38" y="5"/>
                      <a:pt x="38" y="5"/>
                      <a:pt x="38" y="5"/>
                    </a:cubicBezTo>
                    <a:cubicBezTo>
                      <a:pt x="39" y="19"/>
                      <a:pt x="39" y="19"/>
                      <a:pt x="39" y="19"/>
                    </a:cubicBezTo>
                    <a:cubicBezTo>
                      <a:pt x="36" y="21"/>
                      <a:pt x="33" y="23"/>
                      <a:pt x="30" y="26"/>
                    </a:cubicBezTo>
                    <a:cubicBezTo>
                      <a:pt x="18" y="20"/>
                      <a:pt x="18" y="20"/>
                      <a:pt x="18" y="20"/>
                    </a:cubicBezTo>
                    <a:cubicBezTo>
                      <a:pt x="7" y="34"/>
                      <a:pt x="7" y="34"/>
                      <a:pt x="7" y="34"/>
                    </a:cubicBezTo>
                    <a:cubicBezTo>
                      <a:pt x="17" y="45"/>
                      <a:pt x="17" y="45"/>
                      <a:pt x="17" y="45"/>
                    </a:cubicBezTo>
                    <a:cubicBezTo>
                      <a:pt x="15" y="48"/>
                      <a:pt x="14" y="52"/>
                      <a:pt x="13" y="55"/>
                    </a:cubicBezTo>
                    <a:cubicBezTo>
                      <a:pt x="0" y="58"/>
                      <a:pt x="0" y="58"/>
                      <a:pt x="0" y="58"/>
                    </a:cubicBezTo>
                    <a:cubicBezTo>
                      <a:pt x="0" y="76"/>
                      <a:pt x="0" y="76"/>
                      <a:pt x="0" y="76"/>
                    </a:cubicBezTo>
                    <a:cubicBezTo>
                      <a:pt x="13" y="79"/>
                      <a:pt x="13" y="79"/>
                      <a:pt x="13" y="79"/>
                    </a:cubicBezTo>
                    <a:cubicBezTo>
                      <a:pt x="14" y="83"/>
                      <a:pt x="15" y="86"/>
                      <a:pt x="17" y="90"/>
                    </a:cubicBezTo>
                    <a:cubicBezTo>
                      <a:pt x="7" y="100"/>
                      <a:pt x="7" y="100"/>
                      <a:pt x="7" y="100"/>
                    </a:cubicBezTo>
                    <a:cubicBezTo>
                      <a:pt x="18" y="114"/>
                      <a:pt x="18" y="114"/>
                      <a:pt x="18" y="114"/>
                    </a:cubicBezTo>
                    <a:cubicBezTo>
                      <a:pt x="31" y="109"/>
                      <a:pt x="31" y="109"/>
                      <a:pt x="31" y="109"/>
                    </a:cubicBezTo>
                    <a:cubicBezTo>
                      <a:pt x="33" y="111"/>
                      <a:pt x="36" y="113"/>
                      <a:pt x="39" y="115"/>
                    </a:cubicBezTo>
                    <a:cubicBezTo>
                      <a:pt x="38" y="129"/>
                      <a:pt x="38" y="129"/>
                      <a:pt x="38" y="129"/>
                    </a:cubicBezTo>
                    <a:cubicBezTo>
                      <a:pt x="55" y="135"/>
                      <a:pt x="55" y="135"/>
                      <a:pt x="55" y="135"/>
                    </a:cubicBezTo>
                    <a:cubicBezTo>
                      <a:pt x="62" y="122"/>
                      <a:pt x="62" y="122"/>
                      <a:pt x="62" y="122"/>
                    </a:cubicBezTo>
                    <a:cubicBezTo>
                      <a:pt x="64" y="123"/>
                      <a:pt x="66" y="123"/>
                      <a:pt x="68" y="123"/>
                    </a:cubicBezTo>
                    <a:cubicBezTo>
                      <a:pt x="69" y="123"/>
                      <a:pt x="71" y="123"/>
                      <a:pt x="73" y="122"/>
                    </a:cubicBezTo>
                    <a:cubicBezTo>
                      <a:pt x="80" y="135"/>
                      <a:pt x="80" y="135"/>
                      <a:pt x="80" y="135"/>
                    </a:cubicBezTo>
                    <a:cubicBezTo>
                      <a:pt x="97" y="129"/>
                      <a:pt x="97" y="129"/>
                      <a:pt x="97" y="129"/>
                    </a:cubicBezTo>
                    <a:cubicBezTo>
                      <a:pt x="96" y="115"/>
                      <a:pt x="96" y="115"/>
                      <a:pt x="96" y="115"/>
                    </a:cubicBezTo>
                    <a:cubicBezTo>
                      <a:pt x="99" y="113"/>
                      <a:pt x="102" y="111"/>
                      <a:pt x="104" y="109"/>
                    </a:cubicBezTo>
                    <a:cubicBezTo>
                      <a:pt x="117" y="114"/>
                      <a:pt x="117" y="114"/>
                      <a:pt x="117" y="114"/>
                    </a:cubicBezTo>
                    <a:cubicBezTo>
                      <a:pt x="128" y="100"/>
                      <a:pt x="128" y="100"/>
                      <a:pt x="128" y="100"/>
                    </a:cubicBezTo>
                    <a:cubicBezTo>
                      <a:pt x="118" y="89"/>
                      <a:pt x="118" y="89"/>
                      <a:pt x="118" y="89"/>
                    </a:cubicBezTo>
                    <a:cubicBezTo>
                      <a:pt x="120" y="86"/>
                      <a:pt x="121" y="83"/>
                      <a:pt x="122" y="79"/>
                    </a:cubicBezTo>
                    <a:lnTo>
                      <a:pt x="135" y="76"/>
                    </a:lnTo>
                    <a:close/>
                    <a:moveTo>
                      <a:pt x="67" y="107"/>
                    </a:moveTo>
                    <a:cubicBezTo>
                      <a:pt x="46" y="107"/>
                      <a:pt x="28" y="89"/>
                      <a:pt x="28" y="67"/>
                    </a:cubicBezTo>
                    <a:cubicBezTo>
                      <a:pt x="28" y="45"/>
                      <a:pt x="46" y="27"/>
                      <a:pt x="67" y="27"/>
                    </a:cubicBezTo>
                    <a:cubicBezTo>
                      <a:pt x="89" y="27"/>
                      <a:pt x="107" y="45"/>
                      <a:pt x="107" y="67"/>
                    </a:cubicBezTo>
                    <a:cubicBezTo>
                      <a:pt x="107" y="89"/>
                      <a:pt x="89" y="107"/>
                      <a:pt x="67" y="10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zh-CN">
                  <a:solidFill>
                    <a:srgbClr val="000000"/>
                  </a:solidFill>
                  <a:latin typeface="Calibri" panose="020F0502020204030204" charset="0"/>
                  <a:sym typeface="宋体" panose="02010600030101010101" pitchFamily="2" charset="-122"/>
                </a:endParaRPr>
              </a:p>
            </p:txBody>
          </p:sp>
        </p:grpSp>
        <p:grpSp>
          <p:nvGrpSpPr>
            <p:cNvPr id="12327" name="组合 75"/>
            <p:cNvGrpSpPr/>
            <p:nvPr/>
          </p:nvGrpSpPr>
          <p:grpSpPr bwMode="auto">
            <a:xfrm>
              <a:off x="5365750" y="4833938"/>
              <a:ext cx="301625" cy="387350"/>
              <a:chOff x="0" y="0"/>
              <a:chExt cx="563562" cy="720725"/>
            </a:xfrm>
            <a:solidFill>
              <a:schemeClr val="bg1"/>
            </a:solidFill>
          </p:grpSpPr>
          <p:sp>
            <p:nvSpPr>
              <p:cNvPr id="12328" name="Freeform 32"/>
              <p:cNvSpPr>
                <a:spLocks noChangeArrowheads="1"/>
              </p:cNvSpPr>
              <p:nvPr/>
            </p:nvSpPr>
            <p:spPr bwMode="auto">
              <a:xfrm>
                <a:off x="209550" y="0"/>
                <a:ext cx="142875" cy="720725"/>
              </a:xfrm>
              <a:custGeom>
                <a:avLst/>
                <a:gdLst>
                  <a:gd name="T0" fmla="*/ 64 w 64"/>
                  <a:gd name="T1" fmla="*/ 289 h 321"/>
                  <a:gd name="T2" fmla="*/ 32 w 64"/>
                  <a:gd name="T3" fmla="*/ 321 h 321"/>
                  <a:gd name="T4" fmla="*/ 0 w 64"/>
                  <a:gd name="T5" fmla="*/ 289 h 321"/>
                  <a:gd name="T6" fmla="*/ 0 w 64"/>
                  <a:gd name="T7" fmla="*/ 32 h 321"/>
                  <a:gd name="T8" fmla="*/ 32 w 64"/>
                  <a:gd name="T9" fmla="*/ 0 h 321"/>
                  <a:gd name="T10" fmla="*/ 64 w 64"/>
                  <a:gd name="T11" fmla="*/ 32 h 321"/>
                  <a:gd name="T12" fmla="*/ 64 w 64"/>
                  <a:gd name="T13" fmla="*/ 289 h 32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64"/>
                  <a:gd name="T22" fmla="*/ 0 h 321"/>
                  <a:gd name="T23" fmla="*/ 64 w 64"/>
                  <a:gd name="T24" fmla="*/ 321 h 321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64" h="321">
                    <a:moveTo>
                      <a:pt x="64" y="289"/>
                    </a:moveTo>
                    <a:cubicBezTo>
                      <a:pt x="64" y="307"/>
                      <a:pt x="49" y="321"/>
                      <a:pt x="32" y="321"/>
                    </a:cubicBezTo>
                    <a:cubicBezTo>
                      <a:pt x="14" y="321"/>
                      <a:pt x="0" y="307"/>
                      <a:pt x="0" y="289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0" y="14"/>
                      <a:pt x="14" y="0"/>
                      <a:pt x="32" y="0"/>
                    </a:cubicBezTo>
                    <a:cubicBezTo>
                      <a:pt x="49" y="0"/>
                      <a:pt x="64" y="14"/>
                      <a:pt x="64" y="32"/>
                    </a:cubicBezTo>
                    <a:lnTo>
                      <a:pt x="64" y="28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zh-CN">
                  <a:solidFill>
                    <a:srgbClr val="000000"/>
                  </a:solidFill>
                  <a:latin typeface="Calibri" panose="020F050202020403020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2329" name="Freeform 33"/>
              <p:cNvSpPr>
                <a:spLocks noChangeArrowheads="1"/>
              </p:cNvSpPr>
              <p:nvPr/>
            </p:nvSpPr>
            <p:spPr bwMode="auto">
              <a:xfrm>
                <a:off x="0" y="439737"/>
                <a:ext cx="141288" cy="280988"/>
              </a:xfrm>
              <a:custGeom>
                <a:avLst/>
                <a:gdLst>
                  <a:gd name="T0" fmla="*/ 63 w 63"/>
                  <a:gd name="T1" fmla="*/ 93 h 125"/>
                  <a:gd name="T2" fmla="*/ 32 w 63"/>
                  <a:gd name="T3" fmla="*/ 125 h 125"/>
                  <a:gd name="T4" fmla="*/ 0 w 63"/>
                  <a:gd name="T5" fmla="*/ 93 h 125"/>
                  <a:gd name="T6" fmla="*/ 0 w 63"/>
                  <a:gd name="T7" fmla="*/ 32 h 125"/>
                  <a:gd name="T8" fmla="*/ 32 w 63"/>
                  <a:gd name="T9" fmla="*/ 0 h 125"/>
                  <a:gd name="T10" fmla="*/ 63 w 63"/>
                  <a:gd name="T11" fmla="*/ 32 h 125"/>
                  <a:gd name="T12" fmla="*/ 63 w 63"/>
                  <a:gd name="T13" fmla="*/ 93 h 125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63"/>
                  <a:gd name="T22" fmla="*/ 0 h 125"/>
                  <a:gd name="T23" fmla="*/ 63 w 63"/>
                  <a:gd name="T24" fmla="*/ 125 h 125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63" h="125">
                    <a:moveTo>
                      <a:pt x="63" y="93"/>
                    </a:moveTo>
                    <a:cubicBezTo>
                      <a:pt x="63" y="111"/>
                      <a:pt x="49" y="125"/>
                      <a:pt x="32" y="125"/>
                    </a:cubicBezTo>
                    <a:cubicBezTo>
                      <a:pt x="14" y="125"/>
                      <a:pt x="0" y="111"/>
                      <a:pt x="0" y="93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0" y="14"/>
                      <a:pt x="14" y="0"/>
                      <a:pt x="32" y="0"/>
                    </a:cubicBezTo>
                    <a:cubicBezTo>
                      <a:pt x="49" y="0"/>
                      <a:pt x="63" y="14"/>
                      <a:pt x="63" y="32"/>
                    </a:cubicBezTo>
                    <a:lnTo>
                      <a:pt x="63" y="9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zh-CN">
                  <a:solidFill>
                    <a:srgbClr val="000000"/>
                  </a:solidFill>
                  <a:latin typeface="Calibri" panose="020F050202020403020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2330" name="Freeform 34"/>
              <p:cNvSpPr>
                <a:spLocks noChangeArrowheads="1"/>
              </p:cNvSpPr>
              <p:nvPr/>
            </p:nvSpPr>
            <p:spPr bwMode="auto">
              <a:xfrm>
                <a:off x="420687" y="231775"/>
                <a:ext cx="142875" cy="488950"/>
              </a:xfrm>
              <a:custGeom>
                <a:avLst/>
                <a:gdLst>
                  <a:gd name="T0" fmla="*/ 64 w 64"/>
                  <a:gd name="T1" fmla="*/ 186 h 218"/>
                  <a:gd name="T2" fmla="*/ 32 w 64"/>
                  <a:gd name="T3" fmla="*/ 218 h 218"/>
                  <a:gd name="T4" fmla="*/ 0 w 64"/>
                  <a:gd name="T5" fmla="*/ 186 h 218"/>
                  <a:gd name="T6" fmla="*/ 0 w 64"/>
                  <a:gd name="T7" fmla="*/ 32 h 218"/>
                  <a:gd name="T8" fmla="*/ 32 w 64"/>
                  <a:gd name="T9" fmla="*/ 0 h 218"/>
                  <a:gd name="T10" fmla="*/ 64 w 64"/>
                  <a:gd name="T11" fmla="*/ 32 h 218"/>
                  <a:gd name="T12" fmla="*/ 64 w 64"/>
                  <a:gd name="T13" fmla="*/ 186 h 21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64"/>
                  <a:gd name="T22" fmla="*/ 0 h 218"/>
                  <a:gd name="T23" fmla="*/ 64 w 64"/>
                  <a:gd name="T24" fmla="*/ 218 h 218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64" h="218">
                    <a:moveTo>
                      <a:pt x="64" y="186"/>
                    </a:moveTo>
                    <a:cubicBezTo>
                      <a:pt x="64" y="204"/>
                      <a:pt x="49" y="218"/>
                      <a:pt x="32" y="218"/>
                    </a:cubicBezTo>
                    <a:cubicBezTo>
                      <a:pt x="14" y="218"/>
                      <a:pt x="0" y="204"/>
                      <a:pt x="0" y="186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0" y="14"/>
                      <a:pt x="14" y="0"/>
                      <a:pt x="32" y="0"/>
                    </a:cubicBezTo>
                    <a:cubicBezTo>
                      <a:pt x="49" y="0"/>
                      <a:pt x="64" y="14"/>
                      <a:pt x="64" y="32"/>
                    </a:cubicBezTo>
                    <a:lnTo>
                      <a:pt x="64" y="18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zh-CN">
                  <a:solidFill>
                    <a:srgbClr val="000000"/>
                  </a:solidFill>
                  <a:latin typeface="Calibri" panose="020F0502020204030204" charset="0"/>
                  <a:sym typeface="宋体" panose="02010600030101010101" pitchFamily="2" charset="-122"/>
                </a:endParaRPr>
              </a:p>
            </p:txBody>
          </p:sp>
        </p:grpSp>
        <p:grpSp>
          <p:nvGrpSpPr>
            <p:cNvPr id="12331" name="组合 79"/>
            <p:cNvGrpSpPr/>
            <p:nvPr/>
          </p:nvGrpSpPr>
          <p:grpSpPr bwMode="auto">
            <a:xfrm>
              <a:off x="6588125" y="2790825"/>
              <a:ext cx="346075" cy="342900"/>
              <a:chOff x="0" y="0"/>
              <a:chExt cx="453105" cy="448433"/>
            </a:xfrm>
            <a:solidFill>
              <a:schemeClr val="bg1"/>
            </a:solidFill>
          </p:grpSpPr>
          <p:sp>
            <p:nvSpPr>
              <p:cNvPr id="12332" name="Freeform 136"/>
              <p:cNvSpPr>
                <a:spLocks noChangeArrowheads="1"/>
              </p:cNvSpPr>
              <p:nvPr/>
            </p:nvSpPr>
            <p:spPr bwMode="auto">
              <a:xfrm>
                <a:off x="0" y="251309"/>
                <a:ext cx="453105" cy="197124"/>
              </a:xfrm>
              <a:custGeom>
                <a:avLst/>
                <a:gdLst>
                  <a:gd name="T0" fmla="*/ 103 w 205"/>
                  <a:gd name="T1" fmla="*/ 19 h 89"/>
                  <a:gd name="T2" fmla="*/ 47 w 205"/>
                  <a:gd name="T3" fmla="*/ 0 h 89"/>
                  <a:gd name="T4" fmla="*/ 0 w 205"/>
                  <a:gd name="T5" fmla="*/ 0 h 89"/>
                  <a:gd name="T6" fmla="*/ 0 w 205"/>
                  <a:gd name="T7" fmla="*/ 67 h 89"/>
                  <a:gd name="T8" fmla="*/ 22 w 205"/>
                  <a:gd name="T9" fmla="*/ 89 h 89"/>
                  <a:gd name="T10" fmla="*/ 183 w 205"/>
                  <a:gd name="T11" fmla="*/ 89 h 89"/>
                  <a:gd name="T12" fmla="*/ 205 w 205"/>
                  <a:gd name="T13" fmla="*/ 67 h 89"/>
                  <a:gd name="T14" fmla="*/ 205 w 205"/>
                  <a:gd name="T15" fmla="*/ 0 h 89"/>
                  <a:gd name="T16" fmla="*/ 158 w 205"/>
                  <a:gd name="T17" fmla="*/ 0 h 89"/>
                  <a:gd name="T18" fmla="*/ 103 w 205"/>
                  <a:gd name="T19" fmla="*/ 19 h 89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205"/>
                  <a:gd name="T31" fmla="*/ 0 h 89"/>
                  <a:gd name="T32" fmla="*/ 205 w 205"/>
                  <a:gd name="T33" fmla="*/ 89 h 89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205" h="89">
                    <a:moveTo>
                      <a:pt x="103" y="19"/>
                    </a:moveTo>
                    <a:cubicBezTo>
                      <a:pt x="82" y="19"/>
                      <a:pt x="62" y="12"/>
                      <a:pt x="4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67"/>
                      <a:pt x="0" y="67"/>
                      <a:pt x="0" y="67"/>
                    </a:cubicBezTo>
                    <a:cubicBezTo>
                      <a:pt x="0" y="79"/>
                      <a:pt x="10" y="89"/>
                      <a:pt x="22" y="89"/>
                    </a:cubicBezTo>
                    <a:cubicBezTo>
                      <a:pt x="183" y="89"/>
                      <a:pt x="183" y="89"/>
                      <a:pt x="183" y="89"/>
                    </a:cubicBezTo>
                    <a:cubicBezTo>
                      <a:pt x="195" y="89"/>
                      <a:pt x="205" y="79"/>
                      <a:pt x="205" y="67"/>
                    </a:cubicBezTo>
                    <a:cubicBezTo>
                      <a:pt x="205" y="0"/>
                      <a:pt x="205" y="0"/>
                      <a:pt x="205" y="0"/>
                    </a:cubicBezTo>
                    <a:cubicBezTo>
                      <a:pt x="158" y="0"/>
                      <a:pt x="158" y="0"/>
                      <a:pt x="158" y="0"/>
                    </a:cubicBezTo>
                    <a:cubicBezTo>
                      <a:pt x="143" y="12"/>
                      <a:pt x="124" y="19"/>
                      <a:pt x="103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zh-CN">
                  <a:solidFill>
                    <a:srgbClr val="000000"/>
                  </a:solidFill>
                  <a:latin typeface="Calibri" panose="020F050202020403020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2333" name="Freeform 137"/>
              <p:cNvSpPr>
                <a:spLocks noEditPoints="1" noChangeArrowheads="1"/>
              </p:cNvSpPr>
              <p:nvPr/>
            </p:nvSpPr>
            <p:spPr bwMode="auto">
              <a:xfrm>
                <a:off x="0" y="0"/>
                <a:ext cx="453105" cy="260652"/>
              </a:xfrm>
              <a:custGeom>
                <a:avLst/>
                <a:gdLst>
                  <a:gd name="T0" fmla="*/ 183 w 205"/>
                  <a:gd name="T1" fmla="*/ 42 h 118"/>
                  <a:gd name="T2" fmla="*/ 180 w 205"/>
                  <a:gd name="T3" fmla="*/ 42 h 118"/>
                  <a:gd name="T4" fmla="*/ 154 w 205"/>
                  <a:gd name="T5" fmla="*/ 42 h 118"/>
                  <a:gd name="T6" fmla="*/ 154 w 205"/>
                  <a:gd name="T7" fmla="*/ 22 h 118"/>
                  <a:gd name="T8" fmla="*/ 132 w 205"/>
                  <a:gd name="T9" fmla="*/ 0 h 118"/>
                  <a:gd name="T10" fmla="*/ 73 w 205"/>
                  <a:gd name="T11" fmla="*/ 0 h 118"/>
                  <a:gd name="T12" fmla="*/ 51 w 205"/>
                  <a:gd name="T13" fmla="*/ 22 h 118"/>
                  <a:gd name="T14" fmla="*/ 51 w 205"/>
                  <a:gd name="T15" fmla="*/ 42 h 118"/>
                  <a:gd name="T16" fmla="*/ 25 w 205"/>
                  <a:gd name="T17" fmla="*/ 42 h 118"/>
                  <a:gd name="T18" fmla="*/ 22 w 205"/>
                  <a:gd name="T19" fmla="*/ 42 h 118"/>
                  <a:gd name="T20" fmla="*/ 0 w 205"/>
                  <a:gd name="T21" fmla="*/ 64 h 118"/>
                  <a:gd name="T22" fmla="*/ 0 w 205"/>
                  <a:gd name="T23" fmla="*/ 101 h 118"/>
                  <a:gd name="T24" fmla="*/ 54 w 205"/>
                  <a:gd name="T25" fmla="*/ 101 h 118"/>
                  <a:gd name="T26" fmla="*/ 103 w 205"/>
                  <a:gd name="T27" fmla="*/ 118 h 118"/>
                  <a:gd name="T28" fmla="*/ 151 w 205"/>
                  <a:gd name="T29" fmla="*/ 101 h 118"/>
                  <a:gd name="T30" fmla="*/ 205 w 205"/>
                  <a:gd name="T31" fmla="*/ 101 h 118"/>
                  <a:gd name="T32" fmla="*/ 205 w 205"/>
                  <a:gd name="T33" fmla="*/ 64 h 118"/>
                  <a:gd name="T34" fmla="*/ 183 w 205"/>
                  <a:gd name="T35" fmla="*/ 42 h 118"/>
                  <a:gd name="T36" fmla="*/ 67 w 205"/>
                  <a:gd name="T37" fmla="*/ 26 h 118"/>
                  <a:gd name="T38" fmla="*/ 67 w 205"/>
                  <a:gd name="T39" fmla="*/ 22 h 118"/>
                  <a:gd name="T40" fmla="*/ 73 w 205"/>
                  <a:gd name="T41" fmla="*/ 17 h 118"/>
                  <a:gd name="T42" fmla="*/ 132 w 205"/>
                  <a:gd name="T43" fmla="*/ 17 h 118"/>
                  <a:gd name="T44" fmla="*/ 138 w 205"/>
                  <a:gd name="T45" fmla="*/ 22 h 118"/>
                  <a:gd name="T46" fmla="*/ 138 w 205"/>
                  <a:gd name="T47" fmla="*/ 26 h 118"/>
                  <a:gd name="T48" fmla="*/ 138 w 205"/>
                  <a:gd name="T49" fmla="*/ 42 h 118"/>
                  <a:gd name="T50" fmla="*/ 67 w 205"/>
                  <a:gd name="T51" fmla="*/ 42 h 118"/>
                  <a:gd name="T52" fmla="*/ 67 w 205"/>
                  <a:gd name="T53" fmla="*/ 26 h 118"/>
                  <a:gd name="T54" fmla="*/ 101 w 205"/>
                  <a:gd name="T55" fmla="*/ 101 h 118"/>
                  <a:gd name="T56" fmla="*/ 85 w 205"/>
                  <a:gd name="T57" fmla="*/ 86 h 118"/>
                  <a:gd name="T58" fmla="*/ 101 w 205"/>
                  <a:gd name="T59" fmla="*/ 70 h 118"/>
                  <a:gd name="T60" fmla="*/ 117 w 205"/>
                  <a:gd name="T61" fmla="*/ 86 h 118"/>
                  <a:gd name="T62" fmla="*/ 101 w 205"/>
                  <a:gd name="T63" fmla="*/ 101 h 118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w 205"/>
                  <a:gd name="T97" fmla="*/ 0 h 118"/>
                  <a:gd name="T98" fmla="*/ 205 w 205"/>
                  <a:gd name="T99" fmla="*/ 118 h 118"/>
                </a:gdLst>
                <a:ahLst/>
                <a:cxnLst>
                  <a:cxn ang="T64">
                    <a:pos x="T0" y="T1"/>
                  </a:cxn>
                  <a:cxn ang="T65">
                    <a:pos x="T2" y="T3"/>
                  </a:cxn>
                  <a:cxn ang="T66">
                    <a:pos x="T4" y="T5"/>
                  </a:cxn>
                  <a:cxn ang="T67">
                    <a:pos x="T6" y="T7"/>
                  </a:cxn>
                  <a:cxn ang="T68">
                    <a:pos x="T8" y="T9"/>
                  </a:cxn>
                  <a:cxn ang="T69">
                    <a:pos x="T10" y="T11"/>
                  </a:cxn>
                  <a:cxn ang="T70">
                    <a:pos x="T12" y="T13"/>
                  </a:cxn>
                  <a:cxn ang="T71">
                    <a:pos x="T14" y="T15"/>
                  </a:cxn>
                  <a:cxn ang="T72">
                    <a:pos x="T16" y="T17"/>
                  </a:cxn>
                  <a:cxn ang="T73">
                    <a:pos x="T18" y="T19"/>
                  </a:cxn>
                  <a:cxn ang="T74">
                    <a:pos x="T20" y="T21"/>
                  </a:cxn>
                  <a:cxn ang="T75">
                    <a:pos x="T22" y="T23"/>
                  </a:cxn>
                  <a:cxn ang="T76">
                    <a:pos x="T24" y="T25"/>
                  </a:cxn>
                  <a:cxn ang="T77">
                    <a:pos x="T26" y="T27"/>
                  </a:cxn>
                  <a:cxn ang="T78">
                    <a:pos x="T28" y="T29"/>
                  </a:cxn>
                  <a:cxn ang="T79">
                    <a:pos x="T30" y="T31"/>
                  </a:cxn>
                  <a:cxn ang="T80">
                    <a:pos x="T32" y="T33"/>
                  </a:cxn>
                  <a:cxn ang="T81">
                    <a:pos x="T34" y="T35"/>
                  </a:cxn>
                  <a:cxn ang="T82">
                    <a:pos x="T36" y="T37"/>
                  </a:cxn>
                  <a:cxn ang="T83">
                    <a:pos x="T38" y="T39"/>
                  </a:cxn>
                  <a:cxn ang="T84">
                    <a:pos x="T40" y="T41"/>
                  </a:cxn>
                  <a:cxn ang="T85">
                    <a:pos x="T42" y="T43"/>
                  </a:cxn>
                  <a:cxn ang="T86">
                    <a:pos x="T44" y="T45"/>
                  </a:cxn>
                  <a:cxn ang="T87">
                    <a:pos x="T46" y="T47"/>
                  </a:cxn>
                  <a:cxn ang="T88">
                    <a:pos x="T48" y="T49"/>
                  </a:cxn>
                  <a:cxn ang="T89">
                    <a:pos x="T50" y="T51"/>
                  </a:cxn>
                  <a:cxn ang="T90">
                    <a:pos x="T52" y="T53"/>
                  </a:cxn>
                  <a:cxn ang="T91">
                    <a:pos x="T54" y="T55"/>
                  </a:cxn>
                  <a:cxn ang="T92">
                    <a:pos x="T56" y="T57"/>
                  </a:cxn>
                  <a:cxn ang="T93">
                    <a:pos x="T58" y="T59"/>
                  </a:cxn>
                  <a:cxn ang="T94">
                    <a:pos x="T60" y="T61"/>
                  </a:cxn>
                  <a:cxn ang="T95">
                    <a:pos x="T62" y="T63"/>
                  </a:cxn>
                </a:cxnLst>
                <a:rect l="T96" t="T97" r="T98" b="T99"/>
                <a:pathLst>
                  <a:path w="205" h="118">
                    <a:moveTo>
                      <a:pt x="183" y="42"/>
                    </a:moveTo>
                    <a:cubicBezTo>
                      <a:pt x="180" y="42"/>
                      <a:pt x="180" y="42"/>
                      <a:pt x="180" y="42"/>
                    </a:cubicBezTo>
                    <a:cubicBezTo>
                      <a:pt x="154" y="42"/>
                      <a:pt x="154" y="42"/>
                      <a:pt x="154" y="42"/>
                    </a:cubicBezTo>
                    <a:cubicBezTo>
                      <a:pt x="154" y="22"/>
                      <a:pt x="154" y="22"/>
                      <a:pt x="154" y="22"/>
                    </a:cubicBezTo>
                    <a:cubicBezTo>
                      <a:pt x="154" y="10"/>
                      <a:pt x="144" y="0"/>
                      <a:pt x="132" y="0"/>
                    </a:cubicBezTo>
                    <a:cubicBezTo>
                      <a:pt x="73" y="0"/>
                      <a:pt x="73" y="0"/>
                      <a:pt x="73" y="0"/>
                    </a:cubicBezTo>
                    <a:cubicBezTo>
                      <a:pt x="61" y="0"/>
                      <a:pt x="51" y="10"/>
                      <a:pt x="51" y="22"/>
                    </a:cubicBezTo>
                    <a:cubicBezTo>
                      <a:pt x="51" y="42"/>
                      <a:pt x="51" y="42"/>
                      <a:pt x="51" y="42"/>
                    </a:cubicBezTo>
                    <a:cubicBezTo>
                      <a:pt x="25" y="42"/>
                      <a:pt x="25" y="42"/>
                      <a:pt x="25" y="42"/>
                    </a:cubicBezTo>
                    <a:cubicBezTo>
                      <a:pt x="22" y="42"/>
                      <a:pt x="22" y="42"/>
                      <a:pt x="22" y="42"/>
                    </a:cubicBezTo>
                    <a:cubicBezTo>
                      <a:pt x="10" y="42"/>
                      <a:pt x="0" y="52"/>
                      <a:pt x="0" y="64"/>
                    </a:cubicBezTo>
                    <a:cubicBezTo>
                      <a:pt x="0" y="101"/>
                      <a:pt x="0" y="101"/>
                      <a:pt x="0" y="101"/>
                    </a:cubicBezTo>
                    <a:cubicBezTo>
                      <a:pt x="54" y="101"/>
                      <a:pt x="54" y="101"/>
                      <a:pt x="54" y="101"/>
                    </a:cubicBezTo>
                    <a:cubicBezTo>
                      <a:pt x="67" y="112"/>
                      <a:pt x="84" y="118"/>
                      <a:pt x="103" y="118"/>
                    </a:cubicBezTo>
                    <a:cubicBezTo>
                      <a:pt x="121" y="118"/>
                      <a:pt x="138" y="112"/>
                      <a:pt x="151" y="101"/>
                    </a:cubicBezTo>
                    <a:cubicBezTo>
                      <a:pt x="205" y="101"/>
                      <a:pt x="205" y="101"/>
                      <a:pt x="205" y="101"/>
                    </a:cubicBezTo>
                    <a:cubicBezTo>
                      <a:pt x="205" y="64"/>
                      <a:pt x="205" y="64"/>
                      <a:pt x="205" y="64"/>
                    </a:cubicBezTo>
                    <a:cubicBezTo>
                      <a:pt x="205" y="52"/>
                      <a:pt x="195" y="42"/>
                      <a:pt x="183" y="42"/>
                    </a:cubicBezTo>
                    <a:close/>
                    <a:moveTo>
                      <a:pt x="67" y="26"/>
                    </a:moveTo>
                    <a:cubicBezTo>
                      <a:pt x="67" y="22"/>
                      <a:pt x="67" y="22"/>
                      <a:pt x="67" y="22"/>
                    </a:cubicBezTo>
                    <a:cubicBezTo>
                      <a:pt x="67" y="19"/>
                      <a:pt x="70" y="17"/>
                      <a:pt x="73" y="17"/>
                    </a:cubicBezTo>
                    <a:cubicBezTo>
                      <a:pt x="132" y="17"/>
                      <a:pt x="132" y="17"/>
                      <a:pt x="132" y="17"/>
                    </a:cubicBezTo>
                    <a:cubicBezTo>
                      <a:pt x="135" y="17"/>
                      <a:pt x="138" y="19"/>
                      <a:pt x="138" y="22"/>
                    </a:cubicBezTo>
                    <a:cubicBezTo>
                      <a:pt x="138" y="26"/>
                      <a:pt x="138" y="26"/>
                      <a:pt x="138" y="26"/>
                    </a:cubicBezTo>
                    <a:cubicBezTo>
                      <a:pt x="138" y="42"/>
                      <a:pt x="138" y="42"/>
                      <a:pt x="138" y="42"/>
                    </a:cubicBezTo>
                    <a:cubicBezTo>
                      <a:pt x="67" y="42"/>
                      <a:pt x="67" y="42"/>
                      <a:pt x="67" y="42"/>
                    </a:cubicBezTo>
                    <a:lnTo>
                      <a:pt x="67" y="26"/>
                    </a:lnTo>
                    <a:close/>
                    <a:moveTo>
                      <a:pt x="101" y="101"/>
                    </a:moveTo>
                    <a:cubicBezTo>
                      <a:pt x="92" y="101"/>
                      <a:pt x="85" y="94"/>
                      <a:pt x="85" y="86"/>
                    </a:cubicBezTo>
                    <a:cubicBezTo>
                      <a:pt x="85" y="77"/>
                      <a:pt x="92" y="70"/>
                      <a:pt x="101" y="70"/>
                    </a:cubicBezTo>
                    <a:cubicBezTo>
                      <a:pt x="110" y="70"/>
                      <a:pt x="117" y="77"/>
                      <a:pt x="117" y="86"/>
                    </a:cubicBezTo>
                    <a:cubicBezTo>
                      <a:pt x="117" y="94"/>
                      <a:pt x="110" y="101"/>
                      <a:pt x="101" y="10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zh-CN">
                  <a:solidFill>
                    <a:srgbClr val="000000"/>
                  </a:solidFill>
                  <a:latin typeface="Calibri" panose="020F0502020204030204" charset="0"/>
                  <a:sym typeface="宋体" panose="02010600030101010101" pitchFamily="2" charset="-122"/>
                </a:endParaRPr>
              </a:p>
            </p:txBody>
          </p:sp>
        </p:grpSp>
        <p:grpSp>
          <p:nvGrpSpPr>
            <p:cNvPr id="12334" name="组合 82"/>
            <p:cNvGrpSpPr/>
            <p:nvPr/>
          </p:nvGrpSpPr>
          <p:grpSpPr bwMode="auto">
            <a:xfrm>
              <a:off x="7189788" y="3895725"/>
              <a:ext cx="357187" cy="341313"/>
              <a:chOff x="0" y="0"/>
              <a:chExt cx="2438400" cy="2332038"/>
            </a:xfrm>
            <a:solidFill>
              <a:schemeClr val="bg1"/>
            </a:solidFill>
          </p:grpSpPr>
          <p:sp>
            <p:nvSpPr>
              <p:cNvPr id="12335" name="Freeform 25"/>
              <p:cNvSpPr>
                <a:spLocks noChangeArrowheads="1"/>
              </p:cNvSpPr>
              <p:nvPr/>
            </p:nvSpPr>
            <p:spPr bwMode="auto">
              <a:xfrm>
                <a:off x="893763" y="1676400"/>
                <a:ext cx="655638" cy="655638"/>
              </a:xfrm>
              <a:custGeom>
                <a:avLst/>
                <a:gdLst>
                  <a:gd name="T0" fmla="*/ 206 w 413"/>
                  <a:gd name="T1" fmla="*/ 413 h 413"/>
                  <a:gd name="T2" fmla="*/ 0 w 413"/>
                  <a:gd name="T3" fmla="*/ 0 h 413"/>
                  <a:gd name="T4" fmla="*/ 413 w 413"/>
                  <a:gd name="T5" fmla="*/ 0 h 413"/>
                  <a:gd name="T6" fmla="*/ 206 w 413"/>
                  <a:gd name="T7" fmla="*/ 413 h 41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13"/>
                  <a:gd name="T13" fmla="*/ 0 h 413"/>
                  <a:gd name="T14" fmla="*/ 413 w 413"/>
                  <a:gd name="T15" fmla="*/ 413 h 41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13" h="413">
                    <a:moveTo>
                      <a:pt x="206" y="413"/>
                    </a:moveTo>
                    <a:lnTo>
                      <a:pt x="0" y="0"/>
                    </a:lnTo>
                    <a:lnTo>
                      <a:pt x="413" y="0"/>
                    </a:lnTo>
                    <a:lnTo>
                      <a:pt x="206" y="4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zh-CN">
                  <a:solidFill>
                    <a:srgbClr val="000000"/>
                  </a:solidFill>
                  <a:latin typeface="Calibri" panose="020F050202020403020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2336" name="任意多边形 84"/>
              <p:cNvSpPr>
                <a:spLocks noChangeArrowheads="1"/>
              </p:cNvSpPr>
              <p:nvPr/>
            </p:nvSpPr>
            <p:spPr bwMode="auto">
              <a:xfrm>
                <a:off x="0" y="0"/>
                <a:ext cx="2438400" cy="1774825"/>
              </a:xfrm>
              <a:custGeom>
                <a:avLst/>
                <a:gdLst>
                  <a:gd name="T0" fmla="*/ 290196 w 2438400"/>
                  <a:gd name="T1" fmla="*/ 0 h 1774825"/>
                  <a:gd name="T2" fmla="*/ 2151973 w 2438400"/>
                  <a:gd name="T3" fmla="*/ 0 h 1774825"/>
                  <a:gd name="T4" fmla="*/ 2438400 w 2438400"/>
                  <a:gd name="T5" fmla="*/ 286384 h 1774825"/>
                  <a:gd name="T6" fmla="*/ 2438400 w 2438400"/>
                  <a:gd name="T7" fmla="*/ 1484673 h 1774825"/>
                  <a:gd name="T8" fmla="*/ 2151973 w 2438400"/>
                  <a:gd name="T9" fmla="*/ 1774825 h 1774825"/>
                  <a:gd name="T10" fmla="*/ 290196 w 2438400"/>
                  <a:gd name="T11" fmla="*/ 1774825 h 1774825"/>
                  <a:gd name="T12" fmla="*/ 0 w 2438400"/>
                  <a:gd name="T13" fmla="*/ 1484673 h 1774825"/>
                  <a:gd name="T14" fmla="*/ 0 w 2438400"/>
                  <a:gd name="T15" fmla="*/ 286384 h 1774825"/>
                  <a:gd name="T16" fmla="*/ 290196 w 2438400"/>
                  <a:gd name="T17" fmla="*/ 0 h 1774825"/>
                  <a:gd name="T18" fmla="*/ 471488 w 2438400"/>
                  <a:gd name="T19" fmla="*/ 425450 h 1774825"/>
                  <a:gd name="T20" fmla="*/ 471488 w 2438400"/>
                  <a:gd name="T21" fmla="*/ 598488 h 1774825"/>
                  <a:gd name="T22" fmla="*/ 1971676 w 2438400"/>
                  <a:gd name="T23" fmla="*/ 598488 h 1774825"/>
                  <a:gd name="T24" fmla="*/ 1971676 w 2438400"/>
                  <a:gd name="T25" fmla="*/ 425450 h 1774825"/>
                  <a:gd name="T26" fmla="*/ 471488 w 2438400"/>
                  <a:gd name="T27" fmla="*/ 425450 h 1774825"/>
                  <a:gd name="T28" fmla="*/ 471488 w 2438400"/>
                  <a:gd name="T29" fmla="*/ 801688 h 1774825"/>
                  <a:gd name="T30" fmla="*/ 471488 w 2438400"/>
                  <a:gd name="T31" fmla="*/ 971551 h 1774825"/>
                  <a:gd name="T32" fmla="*/ 1971676 w 2438400"/>
                  <a:gd name="T33" fmla="*/ 971551 h 1774825"/>
                  <a:gd name="T34" fmla="*/ 1971676 w 2438400"/>
                  <a:gd name="T35" fmla="*/ 801688 h 1774825"/>
                  <a:gd name="T36" fmla="*/ 471488 w 2438400"/>
                  <a:gd name="T37" fmla="*/ 801688 h 1774825"/>
                  <a:gd name="T38" fmla="*/ 471488 w 2438400"/>
                  <a:gd name="T39" fmla="*/ 1174750 h 1774825"/>
                  <a:gd name="T40" fmla="*/ 471488 w 2438400"/>
                  <a:gd name="T41" fmla="*/ 1347788 h 1774825"/>
                  <a:gd name="T42" fmla="*/ 1971676 w 2438400"/>
                  <a:gd name="T43" fmla="*/ 1347788 h 1774825"/>
                  <a:gd name="T44" fmla="*/ 1971676 w 2438400"/>
                  <a:gd name="T45" fmla="*/ 1174750 h 1774825"/>
                  <a:gd name="T46" fmla="*/ 471488 w 2438400"/>
                  <a:gd name="T47" fmla="*/ 1174750 h 1774825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w 2438400"/>
                  <a:gd name="T73" fmla="*/ 0 h 1774825"/>
                  <a:gd name="T74" fmla="*/ 2438400 w 2438400"/>
                  <a:gd name="T75" fmla="*/ 1774825 h 1774825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T72" t="T73" r="T74" b="T75"/>
                <a:pathLst>
                  <a:path w="2438400" h="1774825">
                    <a:moveTo>
                      <a:pt x="290196" y="0"/>
                    </a:moveTo>
                    <a:cubicBezTo>
                      <a:pt x="2151973" y="0"/>
                      <a:pt x="2151973" y="0"/>
                      <a:pt x="2151973" y="0"/>
                    </a:cubicBezTo>
                    <a:cubicBezTo>
                      <a:pt x="2310262" y="0"/>
                      <a:pt x="2438400" y="128119"/>
                      <a:pt x="2438400" y="286384"/>
                    </a:cubicBezTo>
                    <a:lnTo>
                      <a:pt x="2438400" y="1484673"/>
                    </a:lnTo>
                    <a:cubicBezTo>
                      <a:pt x="2438400" y="1646706"/>
                      <a:pt x="2310262" y="1774825"/>
                      <a:pt x="2151973" y="1774825"/>
                    </a:cubicBezTo>
                    <a:cubicBezTo>
                      <a:pt x="290196" y="1774825"/>
                      <a:pt x="290196" y="1774825"/>
                      <a:pt x="290196" y="1774825"/>
                    </a:cubicBezTo>
                    <a:cubicBezTo>
                      <a:pt x="131907" y="1774825"/>
                      <a:pt x="0" y="1646706"/>
                      <a:pt x="0" y="1484673"/>
                    </a:cubicBezTo>
                    <a:cubicBezTo>
                      <a:pt x="0" y="286384"/>
                      <a:pt x="0" y="286384"/>
                      <a:pt x="0" y="286384"/>
                    </a:cubicBezTo>
                    <a:cubicBezTo>
                      <a:pt x="0" y="128119"/>
                      <a:pt x="131907" y="0"/>
                      <a:pt x="290196" y="0"/>
                    </a:cubicBezTo>
                    <a:close/>
                    <a:moveTo>
                      <a:pt x="471488" y="425450"/>
                    </a:moveTo>
                    <a:lnTo>
                      <a:pt x="471488" y="598488"/>
                    </a:lnTo>
                    <a:lnTo>
                      <a:pt x="1971676" y="598488"/>
                    </a:lnTo>
                    <a:lnTo>
                      <a:pt x="1971676" y="425450"/>
                    </a:lnTo>
                    <a:lnTo>
                      <a:pt x="471488" y="425450"/>
                    </a:lnTo>
                    <a:close/>
                    <a:moveTo>
                      <a:pt x="471488" y="801688"/>
                    </a:moveTo>
                    <a:lnTo>
                      <a:pt x="471488" y="971551"/>
                    </a:lnTo>
                    <a:lnTo>
                      <a:pt x="1971676" y="971551"/>
                    </a:lnTo>
                    <a:lnTo>
                      <a:pt x="1971676" y="801688"/>
                    </a:lnTo>
                    <a:lnTo>
                      <a:pt x="471488" y="801688"/>
                    </a:lnTo>
                    <a:close/>
                    <a:moveTo>
                      <a:pt x="471488" y="1174750"/>
                    </a:moveTo>
                    <a:lnTo>
                      <a:pt x="471488" y="1347788"/>
                    </a:lnTo>
                    <a:lnTo>
                      <a:pt x="1971676" y="1347788"/>
                    </a:lnTo>
                    <a:lnTo>
                      <a:pt x="1971676" y="1174750"/>
                    </a:lnTo>
                    <a:lnTo>
                      <a:pt x="471488" y="11747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zh-CN">
                  <a:solidFill>
                    <a:srgbClr val="000000"/>
                  </a:solidFill>
                  <a:latin typeface="Calibri" panose="020F0502020204030204" charset="0"/>
                  <a:sym typeface="宋体" panose="02010600030101010101" pitchFamily="2" charset="-122"/>
                </a:endParaRPr>
              </a:p>
            </p:txBody>
          </p:sp>
        </p:grpSp>
        <p:grpSp>
          <p:nvGrpSpPr>
            <p:cNvPr id="12337" name="组合 85"/>
            <p:cNvGrpSpPr/>
            <p:nvPr/>
          </p:nvGrpSpPr>
          <p:grpSpPr bwMode="auto">
            <a:xfrm>
              <a:off x="6556375" y="4833938"/>
              <a:ext cx="387350" cy="438150"/>
              <a:chOff x="0" y="0"/>
              <a:chExt cx="406393" cy="459645"/>
            </a:xfrm>
            <a:solidFill>
              <a:schemeClr val="bg1"/>
            </a:solidFill>
          </p:grpSpPr>
          <p:sp>
            <p:nvSpPr>
              <p:cNvPr id="12338" name="Freeform 148"/>
              <p:cNvSpPr>
                <a:spLocks noEditPoints="1" noChangeArrowheads="1"/>
              </p:cNvSpPr>
              <p:nvPr/>
            </p:nvSpPr>
            <p:spPr bwMode="auto">
              <a:xfrm>
                <a:off x="55120" y="0"/>
                <a:ext cx="351273" cy="456842"/>
              </a:xfrm>
              <a:custGeom>
                <a:avLst/>
                <a:gdLst>
                  <a:gd name="T0" fmla="*/ 157 w 159"/>
                  <a:gd name="T1" fmla="*/ 185 h 207"/>
                  <a:gd name="T2" fmla="*/ 89 w 159"/>
                  <a:gd name="T3" fmla="*/ 79 h 207"/>
                  <a:gd name="T4" fmla="*/ 92 w 159"/>
                  <a:gd name="T5" fmla="*/ 24 h 207"/>
                  <a:gd name="T6" fmla="*/ 42 w 159"/>
                  <a:gd name="T7" fmla="*/ 4 h 207"/>
                  <a:gd name="T8" fmla="*/ 70 w 159"/>
                  <a:gd name="T9" fmla="*/ 48 h 207"/>
                  <a:gd name="T10" fmla="*/ 37 w 159"/>
                  <a:gd name="T11" fmla="*/ 69 h 207"/>
                  <a:gd name="T12" fmla="*/ 10 w 159"/>
                  <a:gd name="T13" fmla="*/ 27 h 207"/>
                  <a:gd name="T14" fmla="*/ 10 w 159"/>
                  <a:gd name="T15" fmla="*/ 77 h 207"/>
                  <a:gd name="T16" fmla="*/ 62 w 159"/>
                  <a:gd name="T17" fmla="*/ 96 h 207"/>
                  <a:gd name="T18" fmla="*/ 130 w 159"/>
                  <a:gd name="T19" fmla="*/ 202 h 207"/>
                  <a:gd name="T20" fmla="*/ 143 w 159"/>
                  <a:gd name="T21" fmla="*/ 205 h 207"/>
                  <a:gd name="T22" fmla="*/ 154 w 159"/>
                  <a:gd name="T23" fmla="*/ 197 h 207"/>
                  <a:gd name="T24" fmla="*/ 157 w 159"/>
                  <a:gd name="T25" fmla="*/ 185 h 207"/>
                  <a:gd name="T26" fmla="*/ 144 w 159"/>
                  <a:gd name="T27" fmla="*/ 193 h 207"/>
                  <a:gd name="T28" fmla="*/ 134 w 159"/>
                  <a:gd name="T29" fmla="*/ 191 h 207"/>
                  <a:gd name="T30" fmla="*/ 137 w 159"/>
                  <a:gd name="T31" fmla="*/ 182 h 207"/>
                  <a:gd name="T32" fmla="*/ 146 w 159"/>
                  <a:gd name="T33" fmla="*/ 184 h 207"/>
                  <a:gd name="T34" fmla="*/ 144 w 159"/>
                  <a:gd name="T35" fmla="*/ 193 h 207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59"/>
                  <a:gd name="T55" fmla="*/ 0 h 207"/>
                  <a:gd name="T56" fmla="*/ 159 w 159"/>
                  <a:gd name="T57" fmla="*/ 207 h 207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59" h="207">
                    <a:moveTo>
                      <a:pt x="157" y="185"/>
                    </a:moveTo>
                    <a:cubicBezTo>
                      <a:pt x="89" y="79"/>
                      <a:pt x="89" y="79"/>
                      <a:pt x="89" y="79"/>
                    </a:cubicBezTo>
                    <a:cubicBezTo>
                      <a:pt x="101" y="63"/>
                      <a:pt x="103" y="42"/>
                      <a:pt x="92" y="24"/>
                    </a:cubicBezTo>
                    <a:cubicBezTo>
                      <a:pt x="81" y="8"/>
                      <a:pt x="61" y="0"/>
                      <a:pt x="42" y="4"/>
                    </a:cubicBezTo>
                    <a:cubicBezTo>
                      <a:pt x="70" y="48"/>
                      <a:pt x="70" y="48"/>
                      <a:pt x="70" y="48"/>
                    </a:cubicBezTo>
                    <a:cubicBezTo>
                      <a:pt x="37" y="69"/>
                      <a:pt x="37" y="69"/>
                      <a:pt x="37" y="69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" y="42"/>
                      <a:pt x="0" y="61"/>
                      <a:pt x="10" y="77"/>
                    </a:cubicBezTo>
                    <a:cubicBezTo>
                      <a:pt x="21" y="95"/>
                      <a:pt x="43" y="102"/>
                      <a:pt x="62" y="96"/>
                    </a:cubicBezTo>
                    <a:cubicBezTo>
                      <a:pt x="130" y="202"/>
                      <a:pt x="130" y="202"/>
                      <a:pt x="130" y="202"/>
                    </a:cubicBezTo>
                    <a:cubicBezTo>
                      <a:pt x="133" y="206"/>
                      <a:pt x="138" y="207"/>
                      <a:pt x="143" y="205"/>
                    </a:cubicBezTo>
                    <a:cubicBezTo>
                      <a:pt x="154" y="197"/>
                      <a:pt x="154" y="197"/>
                      <a:pt x="154" y="197"/>
                    </a:cubicBezTo>
                    <a:cubicBezTo>
                      <a:pt x="158" y="195"/>
                      <a:pt x="159" y="189"/>
                      <a:pt x="157" y="185"/>
                    </a:cubicBezTo>
                    <a:close/>
                    <a:moveTo>
                      <a:pt x="144" y="193"/>
                    </a:moveTo>
                    <a:cubicBezTo>
                      <a:pt x="141" y="195"/>
                      <a:pt x="136" y="195"/>
                      <a:pt x="134" y="191"/>
                    </a:cubicBezTo>
                    <a:cubicBezTo>
                      <a:pt x="132" y="188"/>
                      <a:pt x="133" y="184"/>
                      <a:pt x="137" y="182"/>
                    </a:cubicBezTo>
                    <a:cubicBezTo>
                      <a:pt x="140" y="180"/>
                      <a:pt x="144" y="181"/>
                      <a:pt x="146" y="184"/>
                    </a:cubicBezTo>
                    <a:cubicBezTo>
                      <a:pt x="148" y="187"/>
                      <a:pt x="147" y="191"/>
                      <a:pt x="144" y="1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zh-CN">
                  <a:solidFill>
                    <a:srgbClr val="000000"/>
                  </a:solidFill>
                  <a:latin typeface="Calibri" panose="020F050202020403020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2339" name="Freeform 149"/>
              <p:cNvSpPr>
                <a:spLocks noEditPoints="1" noChangeArrowheads="1"/>
              </p:cNvSpPr>
              <p:nvPr/>
            </p:nvSpPr>
            <p:spPr bwMode="auto">
              <a:xfrm>
                <a:off x="0" y="231691"/>
                <a:ext cx="231691" cy="227954"/>
              </a:xfrm>
              <a:custGeom>
                <a:avLst/>
                <a:gdLst>
                  <a:gd name="T0" fmla="*/ 91 w 105"/>
                  <a:gd name="T1" fmla="*/ 26 h 103"/>
                  <a:gd name="T2" fmla="*/ 97 w 105"/>
                  <a:gd name="T3" fmla="*/ 20 h 103"/>
                  <a:gd name="T4" fmla="*/ 84 w 105"/>
                  <a:gd name="T5" fmla="*/ 7 h 103"/>
                  <a:gd name="T6" fmla="*/ 78 w 105"/>
                  <a:gd name="T7" fmla="*/ 13 h 103"/>
                  <a:gd name="T8" fmla="*/ 62 w 105"/>
                  <a:gd name="T9" fmla="*/ 7 h 103"/>
                  <a:gd name="T10" fmla="*/ 62 w 105"/>
                  <a:gd name="T11" fmla="*/ 0 h 103"/>
                  <a:gd name="T12" fmla="*/ 43 w 105"/>
                  <a:gd name="T13" fmla="*/ 0 h 103"/>
                  <a:gd name="T14" fmla="*/ 43 w 105"/>
                  <a:gd name="T15" fmla="*/ 7 h 103"/>
                  <a:gd name="T16" fmla="*/ 28 w 105"/>
                  <a:gd name="T17" fmla="*/ 13 h 103"/>
                  <a:gd name="T18" fmla="*/ 22 w 105"/>
                  <a:gd name="T19" fmla="*/ 7 h 103"/>
                  <a:gd name="T20" fmla="*/ 8 w 105"/>
                  <a:gd name="T21" fmla="*/ 20 h 103"/>
                  <a:gd name="T22" fmla="*/ 15 w 105"/>
                  <a:gd name="T23" fmla="*/ 27 h 103"/>
                  <a:gd name="T24" fmla="*/ 8 w 105"/>
                  <a:gd name="T25" fmla="*/ 42 h 103"/>
                  <a:gd name="T26" fmla="*/ 0 w 105"/>
                  <a:gd name="T27" fmla="*/ 42 h 103"/>
                  <a:gd name="T28" fmla="*/ 0 w 105"/>
                  <a:gd name="T29" fmla="*/ 61 h 103"/>
                  <a:gd name="T30" fmla="*/ 9 w 105"/>
                  <a:gd name="T31" fmla="*/ 61 h 103"/>
                  <a:gd name="T32" fmla="*/ 15 w 105"/>
                  <a:gd name="T33" fmla="*/ 76 h 103"/>
                  <a:gd name="T34" fmla="*/ 9 w 105"/>
                  <a:gd name="T35" fmla="*/ 82 h 103"/>
                  <a:gd name="T36" fmla="*/ 22 w 105"/>
                  <a:gd name="T37" fmla="*/ 95 h 103"/>
                  <a:gd name="T38" fmla="*/ 28 w 105"/>
                  <a:gd name="T39" fmla="*/ 89 h 103"/>
                  <a:gd name="T40" fmla="*/ 43 w 105"/>
                  <a:gd name="T41" fmla="*/ 95 h 103"/>
                  <a:gd name="T42" fmla="*/ 43 w 105"/>
                  <a:gd name="T43" fmla="*/ 103 h 103"/>
                  <a:gd name="T44" fmla="*/ 62 w 105"/>
                  <a:gd name="T45" fmla="*/ 103 h 103"/>
                  <a:gd name="T46" fmla="*/ 62 w 105"/>
                  <a:gd name="T47" fmla="*/ 95 h 103"/>
                  <a:gd name="T48" fmla="*/ 77 w 105"/>
                  <a:gd name="T49" fmla="*/ 89 h 103"/>
                  <a:gd name="T50" fmla="*/ 83 w 105"/>
                  <a:gd name="T51" fmla="*/ 95 h 103"/>
                  <a:gd name="T52" fmla="*/ 96 w 105"/>
                  <a:gd name="T53" fmla="*/ 82 h 103"/>
                  <a:gd name="T54" fmla="*/ 91 w 105"/>
                  <a:gd name="T55" fmla="*/ 76 h 103"/>
                  <a:gd name="T56" fmla="*/ 97 w 105"/>
                  <a:gd name="T57" fmla="*/ 61 h 103"/>
                  <a:gd name="T58" fmla="*/ 105 w 105"/>
                  <a:gd name="T59" fmla="*/ 61 h 103"/>
                  <a:gd name="T60" fmla="*/ 105 w 105"/>
                  <a:gd name="T61" fmla="*/ 42 h 103"/>
                  <a:gd name="T62" fmla="*/ 97 w 105"/>
                  <a:gd name="T63" fmla="*/ 42 h 103"/>
                  <a:gd name="T64" fmla="*/ 91 w 105"/>
                  <a:gd name="T65" fmla="*/ 26 h 103"/>
                  <a:gd name="T66" fmla="*/ 53 w 105"/>
                  <a:gd name="T67" fmla="*/ 83 h 103"/>
                  <a:gd name="T68" fmla="*/ 21 w 105"/>
                  <a:gd name="T69" fmla="*/ 51 h 103"/>
                  <a:gd name="T70" fmla="*/ 53 w 105"/>
                  <a:gd name="T71" fmla="*/ 19 h 103"/>
                  <a:gd name="T72" fmla="*/ 85 w 105"/>
                  <a:gd name="T73" fmla="*/ 51 h 103"/>
                  <a:gd name="T74" fmla="*/ 53 w 105"/>
                  <a:gd name="T75" fmla="*/ 83 h 103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w 105"/>
                  <a:gd name="T115" fmla="*/ 0 h 103"/>
                  <a:gd name="T116" fmla="*/ 105 w 105"/>
                  <a:gd name="T117" fmla="*/ 103 h 103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T114" t="T115" r="T116" b="T117"/>
                <a:pathLst>
                  <a:path w="105" h="103">
                    <a:moveTo>
                      <a:pt x="91" y="26"/>
                    </a:moveTo>
                    <a:cubicBezTo>
                      <a:pt x="97" y="20"/>
                      <a:pt x="97" y="20"/>
                      <a:pt x="97" y="20"/>
                    </a:cubicBezTo>
                    <a:cubicBezTo>
                      <a:pt x="84" y="7"/>
                      <a:pt x="84" y="7"/>
                      <a:pt x="84" y="7"/>
                    </a:cubicBezTo>
                    <a:cubicBezTo>
                      <a:pt x="78" y="13"/>
                      <a:pt x="78" y="13"/>
                      <a:pt x="78" y="13"/>
                    </a:cubicBezTo>
                    <a:cubicBezTo>
                      <a:pt x="73" y="10"/>
                      <a:pt x="67" y="8"/>
                      <a:pt x="62" y="7"/>
                    </a:cubicBezTo>
                    <a:cubicBezTo>
                      <a:pt x="62" y="0"/>
                      <a:pt x="62" y="0"/>
                      <a:pt x="62" y="0"/>
                    </a:cubicBezTo>
                    <a:cubicBezTo>
                      <a:pt x="43" y="0"/>
                      <a:pt x="43" y="0"/>
                      <a:pt x="43" y="0"/>
                    </a:cubicBezTo>
                    <a:cubicBezTo>
                      <a:pt x="43" y="7"/>
                      <a:pt x="43" y="7"/>
                      <a:pt x="43" y="7"/>
                    </a:cubicBezTo>
                    <a:cubicBezTo>
                      <a:pt x="38" y="8"/>
                      <a:pt x="33" y="10"/>
                      <a:pt x="28" y="13"/>
                    </a:cubicBezTo>
                    <a:cubicBezTo>
                      <a:pt x="22" y="7"/>
                      <a:pt x="22" y="7"/>
                      <a:pt x="22" y="7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15" y="27"/>
                      <a:pt x="15" y="27"/>
                      <a:pt x="15" y="27"/>
                    </a:cubicBezTo>
                    <a:cubicBezTo>
                      <a:pt x="12" y="31"/>
                      <a:pt x="10" y="36"/>
                      <a:pt x="8" y="42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0" y="61"/>
                      <a:pt x="0" y="61"/>
                      <a:pt x="0" y="61"/>
                    </a:cubicBezTo>
                    <a:cubicBezTo>
                      <a:pt x="9" y="61"/>
                      <a:pt x="9" y="61"/>
                      <a:pt x="9" y="61"/>
                    </a:cubicBezTo>
                    <a:cubicBezTo>
                      <a:pt x="10" y="66"/>
                      <a:pt x="12" y="71"/>
                      <a:pt x="15" y="76"/>
                    </a:cubicBezTo>
                    <a:cubicBezTo>
                      <a:pt x="9" y="82"/>
                      <a:pt x="9" y="82"/>
                      <a:pt x="9" y="82"/>
                    </a:cubicBezTo>
                    <a:cubicBezTo>
                      <a:pt x="22" y="95"/>
                      <a:pt x="22" y="95"/>
                      <a:pt x="22" y="95"/>
                    </a:cubicBezTo>
                    <a:cubicBezTo>
                      <a:pt x="28" y="89"/>
                      <a:pt x="28" y="89"/>
                      <a:pt x="28" y="89"/>
                    </a:cubicBezTo>
                    <a:cubicBezTo>
                      <a:pt x="33" y="92"/>
                      <a:pt x="38" y="94"/>
                      <a:pt x="43" y="95"/>
                    </a:cubicBezTo>
                    <a:cubicBezTo>
                      <a:pt x="43" y="103"/>
                      <a:pt x="43" y="103"/>
                      <a:pt x="43" y="103"/>
                    </a:cubicBezTo>
                    <a:cubicBezTo>
                      <a:pt x="62" y="103"/>
                      <a:pt x="62" y="103"/>
                      <a:pt x="62" y="103"/>
                    </a:cubicBezTo>
                    <a:cubicBezTo>
                      <a:pt x="62" y="95"/>
                      <a:pt x="62" y="95"/>
                      <a:pt x="62" y="95"/>
                    </a:cubicBezTo>
                    <a:cubicBezTo>
                      <a:pt x="67" y="94"/>
                      <a:pt x="73" y="92"/>
                      <a:pt x="77" y="89"/>
                    </a:cubicBezTo>
                    <a:cubicBezTo>
                      <a:pt x="83" y="95"/>
                      <a:pt x="83" y="95"/>
                      <a:pt x="83" y="95"/>
                    </a:cubicBezTo>
                    <a:cubicBezTo>
                      <a:pt x="96" y="82"/>
                      <a:pt x="96" y="82"/>
                      <a:pt x="96" y="82"/>
                    </a:cubicBezTo>
                    <a:cubicBezTo>
                      <a:pt x="91" y="76"/>
                      <a:pt x="91" y="76"/>
                      <a:pt x="91" y="76"/>
                    </a:cubicBezTo>
                    <a:cubicBezTo>
                      <a:pt x="94" y="71"/>
                      <a:pt x="96" y="66"/>
                      <a:pt x="97" y="61"/>
                    </a:cubicBezTo>
                    <a:cubicBezTo>
                      <a:pt x="105" y="61"/>
                      <a:pt x="105" y="61"/>
                      <a:pt x="105" y="61"/>
                    </a:cubicBezTo>
                    <a:cubicBezTo>
                      <a:pt x="105" y="42"/>
                      <a:pt x="105" y="42"/>
                      <a:pt x="105" y="42"/>
                    </a:cubicBezTo>
                    <a:cubicBezTo>
                      <a:pt x="97" y="42"/>
                      <a:pt x="97" y="42"/>
                      <a:pt x="97" y="42"/>
                    </a:cubicBezTo>
                    <a:cubicBezTo>
                      <a:pt x="96" y="36"/>
                      <a:pt x="94" y="31"/>
                      <a:pt x="91" y="26"/>
                    </a:cubicBezTo>
                    <a:close/>
                    <a:moveTo>
                      <a:pt x="53" y="83"/>
                    </a:moveTo>
                    <a:cubicBezTo>
                      <a:pt x="35" y="83"/>
                      <a:pt x="21" y="69"/>
                      <a:pt x="21" y="51"/>
                    </a:cubicBezTo>
                    <a:cubicBezTo>
                      <a:pt x="21" y="33"/>
                      <a:pt x="35" y="19"/>
                      <a:pt x="53" y="19"/>
                    </a:cubicBezTo>
                    <a:cubicBezTo>
                      <a:pt x="71" y="19"/>
                      <a:pt x="85" y="33"/>
                      <a:pt x="85" y="51"/>
                    </a:cubicBezTo>
                    <a:cubicBezTo>
                      <a:pt x="85" y="69"/>
                      <a:pt x="71" y="83"/>
                      <a:pt x="53" y="8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zh-CN">
                  <a:solidFill>
                    <a:srgbClr val="000000"/>
                  </a:solidFill>
                  <a:latin typeface="Calibri" panose="020F050202020403020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2340" name="Oval 150"/>
              <p:cNvSpPr>
                <a:spLocks noChangeArrowheads="1"/>
              </p:cNvSpPr>
              <p:nvPr/>
            </p:nvSpPr>
            <p:spPr bwMode="auto">
              <a:xfrm>
                <a:off x="97160" y="326983"/>
                <a:ext cx="37370" cy="3737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zh-CN">
                  <a:solidFill>
                    <a:srgbClr val="000000"/>
                  </a:solidFill>
                  <a:latin typeface="Calibri" panose="020F0502020204030204" charset="0"/>
                  <a:sym typeface="宋体" panose="02010600030101010101" pitchFamily="2" charset="-122"/>
                </a:endParaRPr>
              </a:p>
            </p:txBody>
          </p:sp>
        </p:grpSp>
      </p:grpSp>
      <p:sp>
        <p:nvSpPr>
          <p:cNvPr id="34" name="矩形 33"/>
          <p:cNvSpPr/>
          <p:nvPr/>
        </p:nvSpPr>
        <p:spPr>
          <a:xfrm>
            <a:off x="7403465" y="2096770"/>
            <a:ext cx="2913380" cy="4996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&lt;h1&gt;&lt;/h1&gt;:title</a:t>
            </a:r>
            <a:endParaRPr lang="zh-CN" sz="2000" dirty="0">
              <a:solidFill>
                <a:srgbClr val="10FBFE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048678" y="3583345"/>
            <a:ext cx="2913380" cy="4996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&lt;p&gt;&lt;/p&gt;: paragraph</a:t>
            </a:r>
            <a:endParaRPr lang="zh-CN" sz="2000" dirty="0">
              <a:solidFill>
                <a:srgbClr val="10FBFE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7403465" y="5334083"/>
            <a:ext cx="3600535" cy="9612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&lt;video&gt;&lt;/video&gt;:video  &lt;audio&gt;&lt;/audio&gt;:audio</a:t>
            </a:r>
            <a:endParaRPr lang="zh-CN" sz="2000" dirty="0">
              <a:solidFill>
                <a:srgbClr val="10FBFE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880235" y="2096770"/>
            <a:ext cx="2913380" cy="4996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20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images:&lt;</a:t>
            </a:r>
            <a:r>
              <a:rPr lang="en-US" sz="2000" dirty="0" err="1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img</a:t>
            </a:r>
            <a:r>
              <a:rPr lang="en-US" sz="20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 </a:t>
            </a:r>
            <a:r>
              <a:rPr lang="en-US" sz="2000" dirty="0" err="1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src</a:t>
            </a:r>
            <a:r>
              <a:rPr lang="en-US" sz="20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=""&gt;</a:t>
            </a:r>
            <a:endParaRPr lang="zh-CN" sz="2000" dirty="0">
              <a:solidFill>
                <a:srgbClr val="10FBFE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207326" y="3584093"/>
            <a:ext cx="2913380" cy="4996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zh-CN" sz="20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link:&lt;a </a:t>
            </a:r>
            <a:r>
              <a:rPr lang="en-US" altLang="zh-CN" sz="2000" dirty="0" err="1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href</a:t>
            </a:r>
            <a:r>
              <a:rPr lang="en-US" altLang="zh-CN" sz="20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=""&gt;&lt;/a&gt;</a:t>
            </a:r>
            <a:endParaRPr lang="zh-CN" sz="2000" dirty="0">
              <a:solidFill>
                <a:srgbClr val="10FBFE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875156" y="5349842"/>
            <a:ext cx="2913380" cy="4996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zh-CN" sz="20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list:&lt;li&gt;&lt;/li&gt;</a:t>
            </a:r>
            <a:endParaRPr lang="zh-CN" sz="2000" dirty="0">
              <a:solidFill>
                <a:srgbClr val="10FBFE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split orient="vert"/>
      </p:transition>
    </mc:Choice>
    <mc:Fallback xmlns="">
      <p:transition spd="slow" advTm="30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4" grpId="0"/>
      <p:bldP spid="34" grpId="0"/>
      <p:bldP spid="4" grpId="0"/>
      <p:bldP spid="6" grpId="0"/>
      <p:bldP spid="8" grpId="0"/>
      <p:bldP spid="10" grpId="0"/>
      <p:bldP spid="1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组合 46"/>
          <p:cNvGrpSpPr/>
          <p:nvPr/>
        </p:nvGrpSpPr>
        <p:grpSpPr>
          <a:xfrm>
            <a:off x="0" y="571946"/>
            <a:ext cx="12192965" cy="694056"/>
            <a:chOff x="0" y="623570"/>
            <a:chExt cx="12192965" cy="694056"/>
          </a:xfrm>
        </p:grpSpPr>
        <p:cxnSp>
          <p:nvCxnSpPr>
            <p:cNvPr id="48" name="直接连接符 47"/>
            <p:cNvCxnSpPr/>
            <p:nvPr/>
          </p:nvCxnSpPr>
          <p:spPr>
            <a:xfrm>
              <a:off x="0" y="1016000"/>
              <a:ext cx="10147300" cy="0"/>
            </a:xfrm>
            <a:prstGeom prst="line">
              <a:avLst/>
            </a:prstGeom>
            <a:ln w="19050" cap="rnd">
              <a:solidFill>
                <a:srgbClr val="10FBFE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/>
            <p:cNvCxnSpPr/>
            <p:nvPr/>
          </p:nvCxnSpPr>
          <p:spPr>
            <a:xfrm flipH="1">
              <a:off x="10147300" y="723900"/>
              <a:ext cx="183606" cy="292100"/>
            </a:xfrm>
            <a:prstGeom prst="line">
              <a:avLst/>
            </a:prstGeom>
            <a:ln w="19050" cap="rnd">
              <a:solidFill>
                <a:srgbClr val="10FBFE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49"/>
            <p:cNvCxnSpPr/>
            <p:nvPr/>
          </p:nvCxnSpPr>
          <p:spPr>
            <a:xfrm>
              <a:off x="10330906" y="723900"/>
              <a:ext cx="134257" cy="544513"/>
            </a:xfrm>
            <a:prstGeom prst="line">
              <a:avLst/>
            </a:prstGeom>
            <a:ln w="19050" cap="rnd">
              <a:solidFill>
                <a:srgbClr val="10FBFE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/>
            <p:cNvCxnSpPr/>
            <p:nvPr/>
          </p:nvCxnSpPr>
          <p:spPr>
            <a:xfrm flipH="1">
              <a:off x="10465163" y="976313"/>
              <a:ext cx="183606" cy="292100"/>
            </a:xfrm>
            <a:prstGeom prst="line">
              <a:avLst/>
            </a:prstGeom>
            <a:ln w="19050" cap="rnd">
              <a:solidFill>
                <a:srgbClr val="10FBFE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/>
            <p:cNvCxnSpPr/>
            <p:nvPr/>
          </p:nvCxnSpPr>
          <p:spPr>
            <a:xfrm>
              <a:off x="10648769" y="976313"/>
              <a:ext cx="75967" cy="341313"/>
            </a:xfrm>
            <a:prstGeom prst="line">
              <a:avLst/>
            </a:prstGeom>
            <a:ln w="19050" cap="rnd">
              <a:solidFill>
                <a:srgbClr val="10FBFE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/>
            <p:cNvCxnSpPr/>
            <p:nvPr/>
          </p:nvCxnSpPr>
          <p:spPr>
            <a:xfrm flipH="1">
              <a:off x="10724736" y="632460"/>
              <a:ext cx="194738" cy="675640"/>
            </a:xfrm>
            <a:prstGeom prst="line">
              <a:avLst/>
            </a:prstGeom>
            <a:ln w="19050" cap="rnd">
              <a:solidFill>
                <a:srgbClr val="10FBFE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/>
            <p:cNvCxnSpPr/>
            <p:nvPr/>
          </p:nvCxnSpPr>
          <p:spPr>
            <a:xfrm>
              <a:off x="10919474" y="623570"/>
              <a:ext cx="87099" cy="392430"/>
            </a:xfrm>
            <a:prstGeom prst="line">
              <a:avLst/>
            </a:prstGeom>
            <a:ln w="19050" cap="rnd">
              <a:solidFill>
                <a:srgbClr val="10FBFE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/>
            <p:cNvCxnSpPr/>
            <p:nvPr/>
          </p:nvCxnSpPr>
          <p:spPr>
            <a:xfrm>
              <a:off x="11004965" y="1016000"/>
              <a:ext cx="1188000" cy="0"/>
            </a:xfrm>
            <a:prstGeom prst="line">
              <a:avLst/>
            </a:prstGeom>
            <a:ln w="19050" cap="rnd">
              <a:solidFill>
                <a:srgbClr val="10FBFE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4" name="文本框 263"/>
          <p:cNvSpPr txBox="1"/>
          <p:nvPr/>
        </p:nvSpPr>
        <p:spPr>
          <a:xfrm>
            <a:off x="3478212" y="110440"/>
            <a:ext cx="52355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Emphasize</a:t>
            </a:r>
            <a:endParaRPr lang="zh-CN" altLang="en-US" sz="4000" b="1" dirty="0">
              <a:solidFill>
                <a:srgbClr val="10FBFE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48DF16C-5D48-4723-AB81-9CD759E66B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7736" y="1853543"/>
            <a:ext cx="7296525" cy="386734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split orient="vert"/>
      </p:transition>
    </mc:Choice>
    <mc:Fallback xmlns="">
      <p:transition spd="slow" advTm="30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组合 46"/>
          <p:cNvGrpSpPr/>
          <p:nvPr/>
        </p:nvGrpSpPr>
        <p:grpSpPr>
          <a:xfrm>
            <a:off x="0" y="571946"/>
            <a:ext cx="12192965" cy="694056"/>
            <a:chOff x="0" y="623570"/>
            <a:chExt cx="12192965" cy="694056"/>
          </a:xfrm>
        </p:grpSpPr>
        <p:cxnSp>
          <p:nvCxnSpPr>
            <p:cNvPr id="48" name="直接连接符 47"/>
            <p:cNvCxnSpPr/>
            <p:nvPr/>
          </p:nvCxnSpPr>
          <p:spPr>
            <a:xfrm>
              <a:off x="0" y="1016000"/>
              <a:ext cx="10147300" cy="0"/>
            </a:xfrm>
            <a:prstGeom prst="line">
              <a:avLst/>
            </a:prstGeom>
            <a:ln w="19050" cap="rnd">
              <a:solidFill>
                <a:srgbClr val="10FBFE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/>
            <p:cNvCxnSpPr/>
            <p:nvPr/>
          </p:nvCxnSpPr>
          <p:spPr>
            <a:xfrm flipH="1">
              <a:off x="10147300" y="723900"/>
              <a:ext cx="183606" cy="292100"/>
            </a:xfrm>
            <a:prstGeom prst="line">
              <a:avLst/>
            </a:prstGeom>
            <a:ln w="19050" cap="rnd">
              <a:solidFill>
                <a:srgbClr val="10FBFE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49"/>
            <p:cNvCxnSpPr/>
            <p:nvPr/>
          </p:nvCxnSpPr>
          <p:spPr>
            <a:xfrm>
              <a:off x="10330906" y="723900"/>
              <a:ext cx="134257" cy="544513"/>
            </a:xfrm>
            <a:prstGeom prst="line">
              <a:avLst/>
            </a:prstGeom>
            <a:ln w="19050" cap="rnd">
              <a:solidFill>
                <a:srgbClr val="10FBFE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/>
            <p:cNvCxnSpPr/>
            <p:nvPr/>
          </p:nvCxnSpPr>
          <p:spPr>
            <a:xfrm flipH="1">
              <a:off x="10465163" y="976313"/>
              <a:ext cx="183606" cy="292100"/>
            </a:xfrm>
            <a:prstGeom prst="line">
              <a:avLst/>
            </a:prstGeom>
            <a:ln w="19050" cap="rnd">
              <a:solidFill>
                <a:srgbClr val="10FBFE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/>
            <p:cNvCxnSpPr/>
            <p:nvPr/>
          </p:nvCxnSpPr>
          <p:spPr>
            <a:xfrm>
              <a:off x="10648769" y="976313"/>
              <a:ext cx="75967" cy="341313"/>
            </a:xfrm>
            <a:prstGeom prst="line">
              <a:avLst/>
            </a:prstGeom>
            <a:ln w="19050" cap="rnd">
              <a:solidFill>
                <a:srgbClr val="10FBFE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/>
            <p:cNvCxnSpPr/>
            <p:nvPr/>
          </p:nvCxnSpPr>
          <p:spPr>
            <a:xfrm flipH="1">
              <a:off x="10724736" y="632460"/>
              <a:ext cx="194738" cy="675640"/>
            </a:xfrm>
            <a:prstGeom prst="line">
              <a:avLst/>
            </a:prstGeom>
            <a:ln w="19050" cap="rnd">
              <a:solidFill>
                <a:srgbClr val="10FBFE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/>
            <p:cNvCxnSpPr/>
            <p:nvPr/>
          </p:nvCxnSpPr>
          <p:spPr>
            <a:xfrm>
              <a:off x="10919474" y="623570"/>
              <a:ext cx="87099" cy="392430"/>
            </a:xfrm>
            <a:prstGeom prst="line">
              <a:avLst/>
            </a:prstGeom>
            <a:ln w="19050" cap="rnd">
              <a:solidFill>
                <a:srgbClr val="10FBFE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/>
            <p:cNvCxnSpPr/>
            <p:nvPr/>
          </p:nvCxnSpPr>
          <p:spPr>
            <a:xfrm>
              <a:off x="11004965" y="1016000"/>
              <a:ext cx="1188000" cy="0"/>
            </a:xfrm>
            <a:prstGeom prst="line">
              <a:avLst/>
            </a:prstGeom>
            <a:ln w="19050" cap="rnd">
              <a:solidFill>
                <a:srgbClr val="10FBFE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4" name="文本框 263"/>
          <p:cNvSpPr txBox="1"/>
          <p:nvPr/>
        </p:nvSpPr>
        <p:spPr>
          <a:xfrm>
            <a:off x="3478212" y="110440"/>
            <a:ext cx="52355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List</a:t>
            </a:r>
            <a:endParaRPr lang="zh-CN" altLang="en-US" sz="4000" b="1" dirty="0">
              <a:solidFill>
                <a:srgbClr val="10FBFE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63FF8CA-2925-40B7-9B6B-F58B23E41A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7476" y="1538314"/>
            <a:ext cx="4517045" cy="4667490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984863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split orient="vert"/>
      </p:transition>
    </mc:Choice>
    <mc:Fallback xmlns="">
      <p:transition spd="slow" advTm="30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组合 46"/>
          <p:cNvGrpSpPr/>
          <p:nvPr/>
        </p:nvGrpSpPr>
        <p:grpSpPr>
          <a:xfrm>
            <a:off x="0" y="571946"/>
            <a:ext cx="12192965" cy="694056"/>
            <a:chOff x="0" y="623570"/>
            <a:chExt cx="12192965" cy="694056"/>
          </a:xfrm>
        </p:grpSpPr>
        <p:cxnSp>
          <p:nvCxnSpPr>
            <p:cNvPr id="48" name="直接连接符 47"/>
            <p:cNvCxnSpPr/>
            <p:nvPr/>
          </p:nvCxnSpPr>
          <p:spPr>
            <a:xfrm>
              <a:off x="0" y="1016000"/>
              <a:ext cx="10147300" cy="0"/>
            </a:xfrm>
            <a:prstGeom prst="line">
              <a:avLst/>
            </a:prstGeom>
            <a:ln w="19050" cap="rnd">
              <a:solidFill>
                <a:srgbClr val="10FBFE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/>
            <p:cNvCxnSpPr/>
            <p:nvPr/>
          </p:nvCxnSpPr>
          <p:spPr>
            <a:xfrm flipH="1">
              <a:off x="10147300" y="723900"/>
              <a:ext cx="183606" cy="292100"/>
            </a:xfrm>
            <a:prstGeom prst="line">
              <a:avLst/>
            </a:prstGeom>
            <a:ln w="19050" cap="rnd">
              <a:solidFill>
                <a:srgbClr val="10FBFE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49"/>
            <p:cNvCxnSpPr/>
            <p:nvPr/>
          </p:nvCxnSpPr>
          <p:spPr>
            <a:xfrm>
              <a:off x="10330906" y="723900"/>
              <a:ext cx="134257" cy="544513"/>
            </a:xfrm>
            <a:prstGeom prst="line">
              <a:avLst/>
            </a:prstGeom>
            <a:ln w="19050" cap="rnd">
              <a:solidFill>
                <a:srgbClr val="10FBFE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/>
            <p:cNvCxnSpPr/>
            <p:nvPr/>
          </p:nvCxnSpPr>
          <p:spPr>
            <a:xfrm flipH="1">
              <a:off x="10465163" y="976313"/>
              <a:ext cx="183606" cy="292100"/>
            </a:xfrm>
            <a:prstGeom prst="line">
              <a:avLst/>
            </a:prstGeom>
            <a:ln w="19050" cap="rnd">
              <a:solidFill>
                <a:srgbClr val="10FBFE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/>
            <p:cNvCxnSpPr/>
            <p:nvPr/>
          </p:nvCxnSpPr>
          <p:spPr>
            <a:xfrm>
              <a:off x="10648769" y="976313"/>
              <a:ext cx="75967" cy="341313"/>
            </a:xfrm>
            <a:prstGeom prst="line">
              <a:avLst/>
            </a:prstGeom>
            <a:ln w="19050" cap="rnd">
              <a:solidFill>
                <a:srgbClr val="10FBFE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/>
            <p:cNvCxnSpPr/>
            <p:nvPr/>
          </p:nvCxnSpPr>
          <p:spPr>
            <a:xfrm flipH="1">
              <a:off x="10724736" y="632460"/>
              <a:ext cx="194738" cy="675640"/>
            </a:xfrm>
            <a:prstGeom prst="line">
              <a:avLst/>
            </a:prstGeom>
            <a:ln w="19050" cap="rnd">
              <a:solidFill>
                <a:srgbClr val="10FBFE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/>
            <p:cNvCxnSpPr/>
            <p:nvPr/>
          </p:nvCxnSpPr>
          <p:spPr>
            <a:xfrm>
              <a:off x="10919474" y="623570"/>
              <a:ext cx="87099" cy="392430"/>
            </a:xfrm>
            <a:prstGeom prst="line">
              <a:avLst/>
            </a:prstGeom>
            <a:ln w="19050" cap="rnd">
              <a:solidFill>
                <a:srgbClr val="10FBFE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/>
            <p:cNvCxnSpPr/>
            <p:nvPr/>
          </p:nvCxnSpPr>
          <p:spPr>
            <a:xfrm>
              <a:off x="11004965" y="1016000"/>
              <a:ext cx="1188000" cy="0"/>
            </a:xfrm>
            <a:prstGeom prst="line">
              <a:avLst/>
            </a:prstGeom>
            <a:ln w="19050" cap="rnd">
              <a:solidFill>
                <a:srgbClr val="10FBFE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4" name="文本框 263"/>
          <p:cNvSpPr txBox="1"/>
          <p:nvPr/>
        </p:nvSpPr>
        <p:spPr>
          <a:xfrm>
            <a:off x="3478212" y="110440"/>
            <a:ext cx="52355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Image</a:t>
            </a:r>
            <a:endParaRPr lang="zh-CN" altLang="en-US" sz="4000" b="1" dirty="0">
              <a:solidFill>
                <a:srgbClr val="10FBFE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7F59E9A-15C9-4132-9395-58B445060C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781" y="1460399"/>
            <a:ext cx="7512436" cy="393720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675964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split orient="vert"/>
      </p:transition>
    </mc:Choice>
    <mc:Fallback xmlns="">
      <p:transition spd="slow" advTm="30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组合 46"/>
          <p:cNvGrpSpPr/>
          <p:nvPr/>
        </p:nvGrpSpPr>
        <p:grpSpPr>
          <a:xfrm>
            <a:off x="0" y="571946"/>
            <a:ext cx="12192965" cy="694056"/>
            <a:chOff x="0" y="623570"/>
            <a:chExt cx="12192965" cy="694056"/>
          </a:xfrm>
        </p:grpSpPr>
        <p:cxnSp>
          <p:nvCxnSpPr>
            <p:cNvPr id="48" name="直接连接符 47"/>
            <p:cNvCxnSpPr/>
            <p:nvPr/>
          </p:nvCxnSpPr>
          <p:spPr>
            <a:xfrm>
              <a:off x="0" y="1016000"/>
              <a:ext cx="10147300" cy="0"/>
            </a:xfrm>
            <a:prstGeom prst="line">
              <a:avLst/>
            </a:prstGeom>
            <a:ln w="19050" cap="rnd">
              <a:solidFill>
                <a:srgbClr val="10FBFE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/>
            <p:cNvCxnSpPr/>
            <p:nvPr/>
          </p:nvCxnSpPr>
          <p:spPr>
            <a:xfrm flipH="1">
              <a:off x="10147300" y="723900"/>
              <a:ext cx="183606" cy="292100"/>
            </a:xfrm>
            <a:prstGeom prst="line">
              <a:avLst/>
            </a:prstGeom>
            <a:ln w="19050" cap="rnd">
              <a:solidFill>
                <a:srgbClr val="10FBFE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49"/>
            <p:cNvCxnSpPr/>
            <p:nvPr/>
          </p:nvCxnSpPr>
          <p:spPr>
            <a:xfrm>
              <a:off x="10330906" y="723900"/>
              <a:ext cx="134257" cy="544513"/>
            </a:xfrm>
            <a:prstGeom prst="line">
              <a:avLst/>
            </a:prstGeom>
            <a:ln w="19050" cap="rnd">
              <a:solidFill>
                <a:srgbClr val="10FBFE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/>
            <p:cNvCxnSpPr/>
            <p:nvPr/>
          </p:nvCxnSpPr>
          <p:spPr>
            <a:xfrm flipH="1">
              <a:off x="10465163" y="976313"/>
              <a:ext cx="183606" cy="292100"/>
            </a:xfrm>
            <a:prstGeom prst="line">
              <a:avLst/>
            </a:prstGeom>
            <a:ln w="19050" cap="rnd">
              <a:solidFill>
                <a:srgbClr val="10FBFE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/>
            <p:cNvCxnSpPr/>
            <p:nvPr/>
          </p:nvCxnSpPr>
          <p:spPr>
            <a:xfrm>
              <a:off x="10648769" y="976313"/>
              <a:ext cx="75967" cy="341313"/>
            </a:xfrm>
            <a:prstGeom prst="line">
              <a:avLst/>
            </a:prstGeom>
            <a:ln w="19050" cap="rnd">
              <a:solidFill>
                <a:srgbClr val="10FBFE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/>
            <p:cNvCxnSpPr/>
            <p:nvPr/>
          </p:nvCxnSpPr>
          <p:spPr>
            <a:xfrm flipH="1">
              <a:off x="10724736" y="632460"/>
              <a:ext cx="194738" cy="675640"/>
            </a:xfrm>
            <a:prstGeom prst="line">
              <a:avLst/>
            </a:prstGeom>
            <a:ln w="19050" cap="rnd">
              <a:solidFill>
                <a:srgbClr val="10FBFE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/>
            <p:cNvCxnSpPr/>
            <p:nvPr/>
          </p:nvCxnSpPr>
          <p:spPr>
            <a:xfrm>
              <a:off x="10919474" y="623570"/>
              <a:ext cx="87099" cy="392430"/>
            </a:xfrm>
            <a:prstGeom prst="line">
              <a:avLst/>
            </a:prstGeom>
            <a:ln w="19050" cap="rnd">
              <a:solidFill>
                <a:srgbClr val="10FBFE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/>
            <p:cNvCxnSpPr/>
            <p:nvPr/>
          </p:nvCxnSpPr>
          <p:spPr>
            <a:xfrm>
              <a:off x="11004965" y="1016000"/>
              <a:ext cx="1188000" cy="0"/>
            </a:xfrm>
            <a:prstGeom prst="line">
              <a:avLst/>
            </a:prstGeom>
            <a:ln w="19050" cap="rnd">
              <a:solidFill>
                <a:srgbClr val="10FBFE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4" name="文本框 263"/>
          <p:cNvSpPr txBox="1"/>
          <p:nvPr/>
        </p:nvSpPr>
        <p:spPr>
          <a:xfrm>
            <a:off x="3478212" y="110440"/>
            <a:ext cx="52355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Link</a:t>
            </a:r>
            <a:endParaRPr lang="zh-CN" altLang="en-US" sz="4000" b="1" dirty="0">
              <a:solidFill>
                <a:srgbClr val="10FBFE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B28CA08-F043-413B-8086-409228FEB0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7080" y="2736814"/>
            <a:ext cx="7537837" cy="138437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70464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split orient="vert"/>
      </p:transition>
    </mc:Choice>
    <mc:Fallback xmlns="">
      <p:transition spd="slow" advTm="30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组合 46"/>
          <p:cNvGrpSpPr/>
          <p:nvPr/>
        </p:nvGrpSpPr>
        <p:grpSpPr>
          <a:xfrm>
            <a:off x="0" y="571946"/>
            <a:ext cx="12192965" cy="694056"/>
            <a:chOff x="0" y="623570"/>
            <a:chExt cx="12192965" cy="694056"/>
          </a:xfrm>
        </p:grpSpPr>
        <p:cxnSp>
          <p:nvCxnSpPr>
            <p:cNvPr id="48" name="直接连接符 47"/>
            <p:cNvCxnSpPr/>
            <p:nvPr/>
          </p:nvCxnSpPr>
          <p:spPr>
            <a:xfrm>
              <a:off x="0" y="1016000"/>
              <a:ext cx="10147300" cy="0"/>
            </a:xfrm>
            <a:prstGeom prst="line">
              <a:avLst/>
            </a:prstGeom>
            <a:ln w="19050" cap="rnd">
              <a:solidFill>
                <a:srgbClr val="10FBFE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/>
            <p:cNvCxnSpPr/>
            <p:nvPr/>
          </p:nvCxnSpPr>
          <p:spPr>
            <a:xfrm flipH="1">
              <a:off x="10147300" y="723900"/>
              <a:ext cx="183606" cy="292100"/>
            </a:xfrm>
            <a:prstGeom prst="line">
              <a:avLst/>
            </a:prstGeom>
            <a:ln w="19050" cap="rnd">
              <a:solidFill>
                <a:srgbClr val="10FBFE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49"/>
            <p:cNvCxnSpPr/>
            <p:nvPr/>
          </p:nvCxnSpPr>
          <p:spPr>
            <a:xfrm>
              <a:off x="10330906" y="723900"/>
              <a:ext cx="134257" cy="544513"/>
            </a:xfrm>
            <a:prstGeom prst="line">
              <a:avLst/>
            </a:prstGeom>
            <a:ln w="19050" cap="rnd">
              <a:solidFill>
                <a:srgbClr val="10FBFE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/>
            <p:cNvCxnSpPr/>
            <p:nvPr/>
          </p:nvCxnSpPr>
          <p:spPr>
            <a:xfrm flipH="1">
              <a:off x="10465163" y="976313"/>
              <a:ext cx="183606" cy="292100"/>
            </a:xfrm>
            <a:prstGeom prst="line">
              <a:avLst/>
            </a:prstGeom>
            <a:ln w="19050" cap="rnd">
              <a:solidFill>
                <a:srgbClr val="10FBFE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/>
            <p:cNvCxnSpPr/>
            <p:nvPr/>
          </p:nvCxnSpPr>
          <p:spPr>
            <a:xfrm>
              <a:off x="10648769" y="976313"/>
              <a:ext cx="75967" cy="341313"/>
            </a:xfrm>
            <a:prstGeom prst="line">
              <a:avLst/>
            </a:prstGeom>
            <a:ln w="19050" cap="rnd">
              <a:solidFill>
                <a:srgbClr val="10FBFE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/>
            <p:cNvCxnSpPr/>
            <p:nvPr/>
          </p:nvCxnSpPr>
          <p:spPr>
            <a:xfrm flipH="1">
              <a:off x="10724736" y="632460"/>
              <a:ext cx="194738" cy="675640"/>
            </a:xfrm>
            <a:prstGeom prst="line">
              <a:avLst/>
            </a:prstGeom>
            <a:ln w="19050" cap="rnd">
              <a:solidFill>
                <a:srgbClr val="10FBFE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/>
            <p:cNvCxnSpPr/>
            <p:nvPr/>
          </p:nvCxnSpPr>
          <p:spPr>
            <a:xfrm>
              <a:off x="10919474" y="623570"/>
              <a:ext cx="87099" cy="392430"/>
            </a:xfrm>
            <a:prstGeom prst="line">
              <a:avLst/>
            </a:prstGeom>
            <a:ln w="19050" cap="rnd">
              <a:solidFill>
                <a:srgbClr val="10FBFE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/>
            <p:cNvCxnSpPr/>
            <p:nvPr/>
          </p:nvCxnSpPr>
          <p:spPr>
            <a:xfrm>
              <a:off x="11004965" y="1016000"/>
              <a:ext cx="1188000" cy="0"/>
            </a:xfrm>
            <a:prstGeom prst="line">
              <a:avLst/>
            </a:prstGeom>
            <a:ln w="19050" cap="rnd">
              <a:solidFill>
                <a:srgbClr val="10FBFE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4" name="文本框 263"/>
          <p:cNvSpPr txBox="1"/>
          <p:nvPr/>
        </p:nvSpPr>
        <p:spPr>
          <a:xfrm>
            <a:off x="3478212" y="110440"/>
            <a:ext cx="52355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Video/Audio</a:t>
            </a:r>
            <a:endParaRPr lang="zh-CN" altLang="en-US" sz="4000" b="1" dirty="0">
              <a:solidFill>
                <a:srgbClr val="10FBFE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D5D22F8-62A4-40C8-BAF9-17D5AC34BF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5138" y="1814467"/>
            <a:ext cx="7381722" cy="170018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B069688-9AA7-490B-BA95-DDCADE2F9E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5138" y="4193441"/>
            <a:ext cx="7381722" cy="170018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690928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split orient="vert"/>
      </p:transition>
    </mc:Choice>
    <mc:Fallback xmlns="">
      <p:transition spd="slow" advTm="30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未标题-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2444" y="1502408"/>
            <a:ext cx="3084195" cy="315150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2074286" y="2785774"/>
            <a:ext cx="25005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</a:rPr>
              <a:t>Contents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6220460" y="1155700"/>
            <a:ext cx="95821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</a:rPr>
              <a:t>01.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7364091" y="2559819"/>
            <a:ext cx="32708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6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</a:t>
            </a:r>
            <a:r>
              <a:rPr lang="en-US" altLang="zh-CN" sz="24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Coding Language</a:t>
            </a:r>
            <a:endParaRPr lang="zh-CN" altLang="en-US" sz="2400" b="1" dirty="0">
              <a:solidFill>
                <a:srgbClr val="10FBFE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220460" y="2434590"/>
            <a:ext cx="95821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</a:rPr>
              <a:t>02.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7364094" y="1278244"/>
            <a:ext cx="32708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Setup</a:t>
            </a:r>
            <a:endParaRPr lang="zh-CN" altLang="en-US" sz="2400" b="1" dirty="0">
              <a:solidFill>
                <a:srgbClr val="10FBFE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220460" y="3703955"/>
            <a:ext cx="95821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</a:rPr>
              <a:t>03.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7364092" y="3841395"/>
            <a:ext cx="32708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4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Code</a:t>
            </a:r>
            <a:endParaRPr lang="zh-CN" altLang="en-US" sz="2400" b="1" dirty="0">
              <a:solidFill>
                <a:srgbClr val="10FBFE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6220460" y="4977765"/>
            <a:ext cx="95821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</a:rPr>
              <a:t>04.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7364091" y="5099650"/>
            <a:ext cx="32708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4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Landing Page</a:t>
            </a:r>
            <a:endParaRPr lang="zh-CN" altLang="en-US" sz="2400" b="1" dirty="0">
              <a:solidFill>
                <a:srgbClr val="10FBFE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split orient="vert"/>
      </p:transition>
    </mc:Choice>
    <mc:Fallback xmlns="">
      <p:transition spd="slow" advTm="30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 tmFilter="0,0; .5, 1; 1, 1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35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850"/>
                            </p:stCondLst>
                            <p:childTnLst>
                              <p:par>
                                <p:cTn id="23" presetID="2" presetClass="entr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350"/>
                            </p:stCondLst>
                            <p:childTnLst>
                              <p:par>
                                <p:cTn id="2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850"/>
                            </p:stCondLst>
                            <p:childTnLst>
                              <p:par>
                                <p:cTn id="34" presetID="2" presetClass="entr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350"/>
                            </p:stCondLst>
                            <p:childTnLst>
                              <p:par>
                                <p:cTn id="3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850"/>
                            </p:stCondLst>
                            <p:childTnLst>
                              <p:par>
                                <p:cTn id="45" presetID="2" presetClass="entr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350"/>
                            </p:stCondLst>
                            <p:childTnLst>
                              <p:par>
                                <p:cTn id="5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850"/>
                            </p:stCondLst>
                            <p:childTnLst>
                              <p:par>
                                <p:cTn id="56" presetID="2" presetClass="entr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9" grpId="1"/>
      <p:bldP spid="12" grpId="0"/>
      <p:bldP spid="13" grpId="0"/>
      <p:bldP spid="13" grpId="1"/>
      <p:bldP spid="14" grpId="0"/>
      <p:bldP spid="15" grpId="0"/>
      <p:bldP spid="15" grpId="1"/>
      <p:bldP spid="16" grpId="0"/>
      <p:bldP spid="17" grpId="0"/>
      <p:bldP spid="17" grpId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c2c33e6a32bc9ec118dfac6d875d8fcb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985" y="10795"/>
            <a:ext cx="12390755" cy="697103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757170" y="2042160"/>
            <a:ext cx="667766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</a:rPr>
              <a:t>THANK YOU</a:t>
            </a:r>
          </a:p>
        </p:txBody>
      </p:sp>
      <p:sp>
        <p:nvSpPr>
          <p:cNvPr id="19" name="矩形 18"/>
          <p:cNvSpPr/>
          <p:nvPr/>
        </p:nvSpPr>
        <p:spPr>
          <a:xfrm>
            <a:off x="2779395" y="3505200"/>
            <a:ext cx="6632575" cy="662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8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Powered by Fred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split orient="vert"/>
      </p:transition>
    </mc:Choice>
    <mc:Fallback xmlns="">
      <p:transition spd="slow" advTm="30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 tmFilter="0,0; .5, 1; 1, 1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399"/>
                            </p:stCondLst>
                            <p:childTnLst>
                              <p:par>
                                <p:cTn id="1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1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组合 46"/>
          <p:cNvGrpSpPr/>
          <p:nvPr/>
        </p:nvGrpSpPr>
        <p:grpSpPr>
          <a:xfrm>
            <a:off x="0" y="571946"/>
            <a:ext cx="12192965" cy="694056"/>
            <a:chOff x="0" y="623570"/>
            <a:chExt cx="12192965" cy="694056"/>
          </a:xfrm>
        </p:grpSpPr>
        <p:cxnSp>
          <p:nvCxnSpPr>
            <p:cNvPr id="48" name="直接连接符 47"/>
            <p:cNvCxnSpPr/>
            <p:nvPr/>
          </p:nvCxnSpPr>
          <p:spPr>
            <a:xfrm>
              <a:off x="0" y="1016000"/>
              <a:ext cx="10147300" cy="0"/>
            </a:xfrm>
            <a:prstGeom prst="line">
              <a:avLst/>
            </a:prstGeom>
            <a:ln w="19050" cap="rnd">
              <a:solidFill>
                <a:srgbClr val="10FBFE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/>
            <p:cNvCxnSpPr/>
            <p:nvPr/>
          </p:nvCxnSpPr>
          <p:spPr>
            <a:xfrm flipH="1">
              <a:off x="10147300" y="723900"/>
              <a:ext cx="183606" cy="292100"/>
            </a:xfrm>
            <a:prstGeom prst="line">
              <a:avLst/>
            </a:prstGeom>
            <a:ln w="19050" cap="rnd">
              <a:solidFill>
                <a:srgbClr val="10FBFE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49"/>
            <p:cNvCxnSpPr/>
            <p:nvPr/>
          </p:nvCxnSpPr>
          <p:spPr>
            <a:xfrm>
              <a:off x="10330906" y="723900"/>
              <a:ext cx="134257" cy="544513"/>
            </a:xfrm>
            <a:prstGeom prst="line">
              <a:avLst/>
            </a:prstGeom>
            <a:ln w="19050" cap="rnd">
              <a:solidFill>
                <a:srgbClr val="10FBFE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/>
            <p:cNvCxnSpPr/>
            <p:nvPr/>
          </p:nvCxnSpPr>
          <p:spPr>
            <a:xfrm flipH="1">
              <a:off x="10465163" y="976313"/>
              <a:ext cx="183606" cy="292100"/>
            </a:xfrm>
            <a:prstGeom prst="line">
              <a:avLst/>
            </a:prstGeom>
            <a:ln w="19050" cap="rnd">
              <a:solidFill>
                <a:srgbClr val="10FBFE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/>
            <p:cNvCxnSpPr/>
            <p:nvPr/>
          </p:nvCxnSpPr>
          <p:spPr>
            <a:xfrm>
              <a:off x="10648769" y="976313"/>
              <a:ext cx="75967" cy="341313"/>
            </a:xfrm>
            <a:prstGeom prst="line">
              <a:avLst/>
            </a:prstGeom>
            <a:ln w="19050" cap="rnd">
              <a:solidFill>
                <a:srgbClr val="10FBFE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/>
            <p:cNvCxnSpPr/>
            <p:nvPr/>
          </p:nvCxnSpPr>
          <p:spPr>
            <a:xfrm flipH="1">
              <a:off x="10724736" y="632460"/>
              <a:ext cx="194738" cy="675640"/>
            </a:xfrm>
            <a:prstGeom prst="line">
              <a:avLst/>
            </a:prstGeom>
            <a:ln w="19050" cap="rnd">
              <a:solidFill>
                <a:srgbClr val="10FBFE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/>
            <p:cNvCxnSpPr/>
            <p:nvPr/>
          </p:nvCxnSpPr>
          <p:spPr>
            <a:xfrm>
              <a:off x="10919474" y="623570"/>
              <a:ext cx="87099" cy="392430"/>
            </a:xfrm>
            <a:prstGeom prst="line">
              <a:avLst/>
            </a:prstGeom>
            <a:ln w="19050" cap="rnd">
              <a:solidFill>
                <a:srgbClr val="10FBFE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/>
            <p:cNvCxnSpPr/>
            <p:nvPr/>
          </p:nvCxnSpPr>
          <p:spPr>
            <a:xfrm>
              <a:off x="11004965" y="1016000"/>
              <a:ext cx="1188000" cy="0"/>
            </a:xfrm>
            <a:prstGeom prst="line">
              <a:avLst/>
            </a:prstGeom>
            <a:ln w="19050" cap="rnd">
              <a:solidFill>
                <a:srgbClr val="10FBFE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4" name="文本框 263"/>
          <p:cNvSpPr txBox="1"/>
          <p:nvPr/>
        </p:nvSpPr>
        <p:spPr>
          <a:xfrm>
            <a:off x="3478212" y="110440"/>
            <a:ext cx="52355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CSS</a:t>
            </a:r>
            <a:endParaRPr lang="zh-CN" altLang="en-US" sz="4000" b="1" dirty="0">
              <a:solidFill>
                <a:srgbClr val="10FBFE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93753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split orient="vert"/>
      </p:transition>
    </mc:Choice>
    <mc:Fallback xmlns="">
      <p:transition spd="slow" advTm="30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齿轮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3440" y="1322070"/>
            <a:ext cx="7945120" cy="446722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979035" y="2007870"/>
            <a:ext cx="223456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</a:rPr>
              <a:t>PART.01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4227830" y="2604770"/>
            <a:ext cx="373570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</a:rPr>
              <a:t>Setup</a:t>
            </a:r>
            <a:endParaRPr lang="zh-CN" altLang="en-US" sz="2400" dirty="0">
              <a:solidFill>
                <a:srgbClr val="10FBF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9" name="矩形 358"/>
          <p:cNvSpPr/>
          <p:nvPr/>
        </p:nvSpPr>
        <p:spPr>
          <a:xfrm>
            <a:off x="4670742" y="3277235"/>
            <a:ext cx="2849880" cy="4996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Compiler &amp; Browser</a:t>
            </a:r>
            <a:endParaRPr lang="zh-CN" altLang="en-US" sz="2000" spc="300" dirty="0">
              <a:solidFill>
                <a:srgbClr val="10FBFE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split orient="vert"/>
      </p:transition>
    </mc:Choice>
    <mc:Fallback xmlns="">
      <p:transition spd="slow" advTm="30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 tmFilter="0,0; .5, 1; 1, 1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7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35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77FD01DD-0B17-466C-A2B3-82E50434E0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9578" y="3263504"/>
            <a:ext cx="3852067" cy="233334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14F80E8-EE94-4CE8-B024-6D11382013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0835" y="2044406"/>
            <a:ext cx="3852067" cy="2333345"/>
          </a:xfrm>
          <a:prstGeom prst="rect">
            <a:avLst/>
          </a:prstGeom>
        </p:spPr>
      </p:pic>
      <p:grpSp>
        <p:nvGrpSpPr>
          <p:cNvPr id="47" name="组合 46"/>
          <p:cNvGrpSpPr/>
          <p:nvPr/>
        </p:nvGrpSpPr>
        <p:grpSpPr>
          <a:xfrm>
            <a:off x="0" y="380365"/>
            <a:ext cx="12192965" cy="694056"/>
            <a:chOff x="0" y="623570"/>
            <a:chExt cx="12192965" cy="694056"/>
          </a:xfrm>
        </p:grpSpPr>
        <p:cxnSp>
          <p:nvCxnSpPr>
            <p:cNvPr id="48" name="直接连接符 47"/>
            <p:cNvCxnSpPr/>
            <p:nvPr/>
          </p:nvCxnSpPr>
          <p:spPr>
            <a:xfrm>
              <a:off x="0" y="1016000"/>
              <a:ext cx="10147300" cy="0"/>
            </a:xfrm>
            <a:prstGeom prst="line">
              <a:avLst/>
            </a:prstGeom>
            <a:ln w="19050" cap="rnd">
              <a:solidFill>
                <a:srgbClr val="10FBFE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/>
            <p:cNvCxnSpPr/>
            <p:nvPr/>
          </p:nvCxnSpPr>
          <p:spPr>
            <a:xfrm flipH="1">
              <a:off x="10147300" y="723900"/>
              <a:ext cx="183606" cy="292100"/>
            </a:xfrm>
            <a:prstGeom prst="line">
              <a:avLst/>
            </a:prstGeom>
            <a:ln w="19050" cap="rnd">
              <a:solidFill>
                <a:srgbClr val="10FBFE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49"/>
            <p:cNvCxnSpPr/>
            <p:nvPr/>
          </p:nvCxnSpPr>
          <p:spPr>
            <a:xfrm>
              <a:off x="10330906" y="723900"/>
              <a:ext cx="134257" cy="544513"/>
            </a:xfrm>
            <a:prstGeom prst="line">
              <a:avLst/>
            </a:prstGeom>
            <a:ln w="19050" cap="rnd">
              <a:solidFill>
                <a:srgbClr val="10FBFE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/>
            <p:cNvCxnSpPr/>
            <p:nvPr/>
          </p:nvCxnSpPr>
          <p:spPr>
            <a:xfrm flipH="1">
              <a:off x="10465163" y="976313"/>
              <a:ext cx="183606" cy="292100"/>
            </a:xfrm>
            <a:prstGeom prst="line">
              <a:avLst/>
            </a:prstGeom>
            <a:ln w="19050" cap="rnd">
              <a:solidFill>
                <a:srgbClr val="10FBFE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/>
            <p:cNvCxnSpPr/>
            <p:nvPr/>
          </p:nvCxnSpPr>
          <p:spPr>
            <a:xfrm>
              <a:off x="10648769" y="976313"/>
              <a:ext cx="75967" cy="341313"/>
            </a:xfrm>
            <a:prstGeom prst="line">
              <a:avLst/>
            </a:prstGeom>
            <a:ln w="19050" cap="rnd">
              <a:solidFill>
                <a:srgbClr val="10FBFE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/>
            <p:cNvCxnSpPr/>
            <p:nvPr/>
          </p:nvCxnSpPr>
          <p:spPr>
            <a:xfrm flipH="1">
              <a:off x="10724736" y="632460"/>
              <a:ext cx="194738" cy="675640"/>
            </a:xfrm>
            <a:prstGeom prst="line">
              <a:avLst/>
            </a:prstGeom>
            <a:ln w="19050" cap="rnd">
              <a:solidFill>
                <a:srgbClr val="10FBFE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/>
            <p:cNvCxnSpPr/>
            <p:nvPr/>
          </p:nvCxnSpPr>
          <p:spPr>
            <a:xfrm>
              <a:off x="10919474" y="623570"/>
              <a:ext cx="87099" cy="392430"/>
            </a:xfrm>
            <a:prstGeom prst="line">
              <a:avLst/>
            </a:prstGeom>
            <a:ln w="19050" cap="rnd">
              <a:solidFill>
                <a:srgbClr val="10FBFE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/>
            <p:cNvCxnSpPr/>
            <p:nvPr/>
          </p:nvCxnSpPr>
          <p:spPr>
            <a:xfrm>
              <a:off x="11004965" y="1016000"/>
              <a:ext cx="1188000" cy="0"/>
            </a:xfrm>
            <a:prstGeom prst="line">
              <a:avLst/>
            </a:prstGeom>
            <a:ln w="19050" cap="rnd">
              <a:solidFill>
                <a:srgbClr val="10FBFE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4" name="文本框 263"/>
          <p:cNvSpPr txBox="1"/>
          <p:nvPr/>
        </p:nvSpPr>
        <p:spPr>
          <a:xfrm>
            <a:off x="3478212" y="189094"/>
            <a:ext cx="52355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Setup</a:t>
            </a:r>
            <a:endParaRPr lang="zh-CN" altLang="en-US" sz="3200" b="1" dirty="0">
              <a:solidFill>
                <a:srgbClr val="10FBFE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528105" y="1839309"/>
            <a:ext cx="3991429" cy="2848391"/>
            <a:chOff x="1528105" y="2426049"/>
            <a:chExt cx="3991429" cy="2848391"/>
          </a:xfrm>
        </p:grpSpPr>
        <p:sp>
          <p:nvSpPr>
            <p:cNvPr id="80" name="任意多边形 79"/>
            <p:cNvSpPr/>
            <p:nvPr/>
          </p:nvSpPr>
          <p:spPr>
            <a:xfrm>
              <a:off x="1528105" y="2426049"/>
              <a:ext cx="220521" cy="2848391"/>
            </a:xfrm>
            <a:custGeom>
              <a:avLst/>
              <a:gdLst>
                <a:gd name="connsiteX0" fmla="*/ 0 w 290286"/>
                <a:gd name="connsiteY0" fmla="*/ 0 h 3749518"/>
                <a:gd name="connsiteX1" fmla="*/ 127658 w 290286"/>
                <a:gd name="connsiteY1" fmla="*/ 0 h 3749518"/>
                <a:gd name="connsiteX2" fmla="*/ 290286 w 290286"/>
                <a:gd name="connsiteY2" fmla="*/ 162628 h 3749518"/>
                <a:gd name="connsiteX3" fmla="*/ 290286 w 290286"/>
                <a:gd name="connsiteY3" fmla="*/ 663696 h 3749518"/>
                <a:gd name="connsiteX4" fmla="*/ 145143 w 290286"/>
                <a:gd name="connsiteY4" fmla="*/ 719660 h 3749518"/>
                <a:gd name="connsiteX5" fmla="*/ 145143 w 290286"/>
                <a:gd name="connsiteY5" fmla="*/ 3029858 h 3749518"/>
                <a:gd name="connsiteX6" fmla="*/ 290286 w 290286"/>
                <a:gd name="connsiteY6" fmla="*/ 3085824 h 3749518"/>
                <a:gd name="connsiteX7" fmla="*/ 290286 w 290286"/>
                <a:gd name="connsiteY7" fmla="*/ 3596867 h 3749518"/>
                <a:gd name="connsiteX8" fmla="*/ 137635 w 290286"/>
                <a:gd name="connsiteY8" fmla="*/ 3749518 h 3749518"/>
                <a:gd name="connsiteX9" fmla="*/ 0 w 290286"/>
                <a:gd name="connsiteY9" fmla="*/ 3749518 h 3749518"/>
                <a:gd name="connsiteX10" fmla="*/ 0 w 290286"/>
                <a:gd name="connsiteY10" fmla="*/ 2394891 h 3749518"/>
                <a:gd name="connsiteX11" fmla="*/ 51197 w 290286"/>
                <a:gd name="connsiteY11" fmla="*/ 2365668 h 3749518"/>
                <a:gd name="connsiteX12" fmla="*/ 51197 w 290286"/>
                <a:gd name="connsiteY12" fmla="*/ 1383852 h 3749518"/>
                <a:gd name="connsiteX13" fmla="*/ 0 w 290286"/>
                <a:gd name="connsiteY13" fmla="*/ 1354629 h 3749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90286" h="3749518">
                  <a:moveTo>
                    <a:pt x="0" y="0"/>
                  </a:moveTo>
                  <a:lnTo>
                    <a:pt x="127658" y="0"/>
                  </a:lnTo>
                  <a:lnTo>
                    <a:pt x="290286" y="162628"/>
                  </a:lnTo>
                  <a:lnTo>
                    <a:pt x="290286" y="663696"/>
                  </a:lnTo>
                  <a:lnTo>
                    <a:pt x="145143" y="719660"/>
                  </a:lnTo>
                  <a:lnTo>
                    <a:pt x="145143" y="3029858"/>
                  </a:lnTo>
                  <a:lnTo>
                    <a:pt x="290286" y="3085824"/>
                  </a:lnTo>
                  <a:lnTo>
                    <a:pt x="290286" y="3596867"/>
                  </a:lnTo>
                  <a:lnTo>
                    <a:pt x="137635" y="3749518"/>
                  </a:lnTo>
                  <a:lnTo>
                    <a:pt x="0" y="3749518"/>
                  </a:lnTo>
                  <a:lnTo>
                    <a:pt x="0" y="2394891"/>
                  </a:lnTo>
                  <a:lnTo>
                    <a:pt x="51197" y="2365668"/>
                  </a:lnTo>
                  <a:lnTo>
                    <a:pt x="51197" y="1383852"/>
                  </a:lnTo>
                  <a:lnTo>
                    <a:pt x="0" y="1354629"/>
                  </a:lnTo>
                  <a:close/>
                </a:path>
              </a:pathLst>
            </a:custGeom>
            <a:solidFill>
              <a:srgbClr val="10FBFE">
                <a:alpha val="6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" name="任意多边形 80"/>
            <p:cNvSpPr/>
            <p:nvPr/>
          </p:nvSpPr>
          <p:spPr>
            <a:xfrm flipH="1">
              <a:off x="5299013" y="2426049"/>
              <a:ext cx="220521" cy="2848391"/>
            </a:xfrm>
            <a:custGeom>
              <a:avLst/>
              <a:gdLst>
                <a:gd name="connsiteX0" fmla="*/ 0 w 290286"/>
                <a:gd name="connsiteY0" fmla="*/ 0 h 3749518"/>
                <a:gd name="connsiteX1" fmla="*/ 127658 w 290286"/>
                <a:gd name="connsiteY1" fmla="*/ 0 h 3749518"/>
                <a:gd name="connsiteX2" fmla="*/ 290286 w 290286"/>
                <a:gd name="connsiteY2" fmla="*/ 162628 h 3749518"/>
                <a:gd name="connsiteX3" fmla="*/ 290286 w 290286"/>
                <a:gd name="connsiteY3" fmla="*/ 663696 h 3749518"/>
                <a:gd name="connsiteX4" fmla="*/ 145143 w 290286"/>
                <a:gd name="connsiteY4" fmla="*/ 719660 h 3749518"/>
                <a:gd name="connsiteX5" fmla="*/ 145143 w 290286"/>
                <a:gd name="connsiteY5" fmla="*/ 3029858 h 3749518"/>
                <a:gd name="connsiteX6" fmla="*/ 290286 w 290286"/>
                <a:gd name="connsiteY6" fmla="*/ 3085824 h 3749518"/>
                <a:gd name="connsiteX7" fmla="*/ 290286 w 290286"/>
                <a:gd name="connsiteY7" fmla="*/ 3596867 h 3749518"/>
                <a:gd name="connsiteX8" fmla="*/ 137635 w 290286"/>
                <a:gd name="connsiteY8" fmla="*/ 3749518 h 3749518"/>
                <a:gd name="connsiteX9" fmla="*/ 0 w 290286"/>
                <a:gd name="connsiteY9" fmla="*/ 3749518 h 3749518"/>
                <a:gd name="connsiteX10" fmla="*/ 0 w 290286"/>
                <a:gd name="connsiteY10" fmla="*/ 2394891 h 3749518"/>
                <a:gd name="connsiteX11" fmla="*/ 51197 w 290286"/>
                <a:gd name="connsiteY11" fmla="*/ 2365668 h 3749518"/>
                <a:gd name="connsiteX12" fmla="*/ 51197 w 290286"/>
                <a:gd name="connsiteY12" fmla="*/ 1383852 h 3749518"/>
                <a:gd name="connsiteX13" fmla="*/ 0 w 290286"/>
                <a:gd name="connsiteY13" fmla="*/ 1354629 h 3749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90286" h="3749518">
                  <a:moveTo>
                    <a:pt x="0" y="0"/>
                  </a:moveTo>
                  <a:lnTo>
                    <a:pt x="127658" y="0"/>
                  </a:lnTo>
                  <a:lnTo>
                    <a:pt x="290286" y="162628"/>
                  </a:lnTo>
                  <a:lnTo>
                    <a:pt x="290286" y="663696"/>
                  </a:lnTo>
                  <a:lnTo>
                    <a:pt x="145143" y="719660"/>
                  </a:lnTo>
                  <a:lnTo>
                    <a:pt x="145143" y="3029858"/>
                  </a:lnTo>
                  <a:lnTo>
                    <a:pt x="290286" y="3085824"/>
                  </a:lnTo>
                  <a:lnTo>
                    <a:pt x="290286" y="3596867"/>
                  </a:lnTo>
                  <a:lnTo>
                    <a:pt x="137635" y="3749518"/>
                  </a:lnTo>
                  <a:lnTo>
                    <a:pt x="0" y="3749518"/>
                  </a:lnTo>
                  <a:lnTo>
                    <a:pt x="0" y="2394891"/>
                  </a:lnTo>
                  <a:lnTo>
                    <a:pt x="51197" y="2365668"/>
                  </a:lnTo>
                  <a:lnTo>
                    <a:pt x="51197" y="1383852"/>
                  </a:lnTo>
                  <a:lnTo>
                    <a:pt x="0" y="1354629"/>
                  </a:lnTo>
                  <a:close/>
                </a:path>
              </a:pathLst>
            </a:custGeom>
            <a:solidFill>
              <a:srgbClr val="10FBFE">
                <a:alpha val="6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6702588" y="3017927"/>
            <a:ext cx="3991429" cy="2848391"/>
            <a:chOff x="6702588" y="3017927"/>
            <a:chExt cx="3991429" cy="2848391"/>
          </a:xfrm>
        </p:grpSpPr>
        <p:sp>
          <p:nvSpPr>
            <p:cNvPr id="85" name="任意多边形 84"/>
            <p:cNvSpPr/>
            <p:nvPr/>
          </p:nvSpPr>
          <p:spPr>
            <a:xfrm>
              <a:off x="6702588" y="3017927"/>
              <a:ext cx="220521" cy="2848391"/>
            </a:xfrm>
            <a:custGeom>
              <a:avLst/>
              <a:gdLst>
                <a:gd name="connsiteX0" fmla="*/ 0 w 290286"/>
                <a:gd name="connsiteY0" fmla="*/ 0 h 3749518"/>
                <a:gd name="connsiteX1" fmla="*/ 127658 w 290286"/>
                <a:gd name="connsiteY1" fmla="*/ 0 h 3749518"/>
                <a:gd name="connsiteX2" fmla="*/ 290286 w 290286"/>
                <a:gd name="connsiteY2" fmla="*/ 162628 h 3749518"/>
                <a:gd name="connsiteX3" fmla="*/ 290286 w 290286"/>
                <a:gd name="connsiteY3" fmla="*/ 663696 h 3749518"/>
                <a:gd name="connsiteX4" fmla="*/ 145143 w 290286"/>
                <a:gd name="connsiteY4" fmla="*/ 719660 h 3749518"/>
                <a:gd name="connsiteX5" fmla="*/ 145143 w 290286"/>
                <a:gd name="connsiteY5" fmla="*/ 3029858 h 3749518"/>
                <a:gd name="connsiteX6" fmla="*/ 290286 w 290286"/>
                <a:gd name="connsiteY6" fmla="*/ 3085824 h 3749518"/>
                <a:gd name="connsiteX7" fmla="*/ 290286 w 290286"/>
                <a:gd name="connsiteY7" fmla="*/ 3596867 h 3749518"/>
                <a:gd name="connsiteX8" fmla="*/ 137635 w 290286"/>
                <a:gd name="connsiteY8" fmla="*/ 3749518 h 3749518"/>
                <a:gd name="connsiteX9" fmla="*/ 0 w 290286"/>
                <a:gd name="connsiteY9" fmla="*/ 3749518 h 3749518"/>
                <a:gd name="connsiteX10" fmla="*/ 0 w 290286"/>
                <a:gd name="connsiteY10" fmla="*/ 2394891 h 3749518"/>
                <a:gd name="connsiteX11" fmla="*/ 51197 w 290286"/>
                <a:gd name="connsiteY11" fmla="*/ 2365668 h 3749518"/>
                <a:gd name="connsiteX12" fmla="*/ 51197 w 290286"/>
                <a:gd name="connsiteY12" fmla="*/ 1383852 h 3749518"/>
                <a:gd name="connsiteX13" fmla="*/ 0 w 290286"/>
                <a:gd name="connsiteY13" fmla="*/ 1354629 h 3749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90286" h="3749518">
                  <a:moveTo>
                    <a:pt x="0" y="0"/>
                  </a:moveTo>
                  <a:lnTo>
                    <a:pt x="127658" y="0"/>
                  </a:lnTo>
                  <a:lnTo>
                    <a:pt x="290286" y="162628"/>
                  </a:lnTo>
                  <a:lnTo>
                    <a:pt x="290286" y="663696"/>
                  </a:lnTo>
                  <a:lnTo>
                    <a:pt x="145143" y="719660"/>
                  </a:lnTo>
                  <a:lnTo>
                    <a:pt x="145143" y="3029858"/>
                  </a:lnTo>
                  <a:lnTo>
                    <a:pt x="290286" y="3085824"/>
                  </a:lnTo>
                  <a:lnTo>
                    <a:pt x="290286" y="3596867"/>
                  </a:lnTo>
                  <a:lnTo>
                    <a:pt x="137635" y="3749518"/>
                  </a:lnTo>
                  <a:lnTo>
                    <a:pt x="0" y="3749518"/>
                  </a:lnTo>
                  <a:lnTo>
                    <a:pt x="0" y="2394891"/>
                  </a:lnTo>
                  <a:lnTo>
                    <a:pt x="51197" y="2365668"/>
                  </a:lnTo>
                  <a:lnTo>
                    <a:pt x="51197" y="1383852"/>
                  </a:lnTo>
                  <a:lnTo>
                    <a:pt x="0" y="1354629"/>
                  </a:lnTo>
                  <a:close/>
                </a:path>
              </a:pathLst>
            </a:custGeom>
            <a:solidFill>
              <a:srgbClr val="10FBFE">
                <a:alpha val="6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任意多边形 85"/>
            <p:cNvSpPr/>
            <p:nvPr/>
          </p:nvSpPr>
          <p:spPr>
            <a:xfrm flipH="1">
              <a:off x="10473496" y="3017927"/>
              <a:ext cx="220521" cy="2848391"/>
            </a:xfrm>
            <a:custGeom>
              <a:avLst/>
              <a:gdLst>
                <a:gd name="connsiteX0" fmla="*/ 0 w 290286"/>
                <a:gd name="connsiteY0" fmla="*/ 0 h 3749518"/>
                <a:gd name="connsiteX1" fmla="*/ 127658 w 290286"/>
                <a:gd name="connsiteY1" fmla="*/ 0 h 3749518"/>
                <a:gd name="connsiteX2" fmla="*/ 290286 w 290286"/>
                <a:gd name="connsiteY2" fmla="*/ 162628 h 3749518"/>
                <a:gd name="connsiteX3" fmla="*/ 290286 w 290286"/>
                <a:gd name="connsiteY3" fmla="*/ 663696 h 3749518"/>
                <a:gd name="connsiteX4" fmla="*/ 145143 w 290286"/>
                <a:gd name="connsiteY4" fmla="*/ 719660 h 3749518"/>
                <a:gd name="connsiteX5" fmla="*/ 145143 w 290286"/>
                <a:gd name="connsiteY5" fmla="*/ 3029858 h 3749518"/>
                <a:gd name="connsiteX6" fmla="*/ 290286 w 290286"/>
                <a:gd name="connsiteY6" fmla="*/ 3085824 h 3749518"/>
                <a:gd name="connsiteX7" fmla="*/ 290286 w 290286"/>
                <a:gd name="connsiteY7" fmla="*/ 3596867 h 3749518"/>
                <a:gd name="connsiteX8" fmla="*/ 137635 w 290286"/>
                <a:gd name="connsiteY8" fmla="*/ 3749518 h 3749518"/>
                <a:gd name="connsiteX9" fmla="*/ 0 w 290286"/>
                <a:gd name="connsiteY9" fmla="*/ 3749518 h 3749518"/>
                <a:gd name="connsiteX10" fmla="*/ 0 w 290286"/>
                <a:gd name="connsiteY10" fmla="*/ 2394891 h 3749518"/>
                <a:gd name="connsiteX11" fmla="*/ 51197 w 290286"/>
                <a:gd name="connsiteY11" fmla="*/ 2365668 h 3749518"/>
                <a:gd name="connsiteX12" fmla="*/ 51197 w 290286"/>
                <a:gd name="connsiteY12" fmla="*/ 1383852 h 3749518"/>
                <a:gd name="connsiteX13" fmla="*/ 0 w 290286"/>
                <a:gd name="connsiteY13" fmla="*/ 1354629 h 3749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90286" h="3749518">
                  <a:moveTo>
                    <a:pt x="0" y="0"/>
                  </a:moveTo>
                  <a:lnTo>
                    <a:pt x="127658" y="0"/>
                  </a:lnTo>
                  <a:lnTo>
                    <a:pt x="290286" y="162628"/>
                  </a:lnTo>
                  <a:lnTo>
                    <a:pt x="290286" y="663696"/>
                  </a:lnTo>
                  <a:lnTo>
                    <a:pt x="145143" y="719660"/>
                  </a:lnTo>
                  <a:lnTo>
                    <a:pt x="145143" y="3029858"/>
                  </a:lnTo>
                  <a:lnTo>
                    <a:pt x="290286" y="3085824"/>
                  </a:lnTo>
                  <a:lnTo>
                    <a:pt x="290286" y="3596867"/>
                  </a:lnTo>
                  <a:lnTo>
                    <a:pt x="137635" y="3749518"/>
                  </a:lnTo>
                  <a:lnTo>
                    <a:pt x="0" y="3749518"/>
                  </a:lnTo>
                  <a:lnTo>
                    <a:pt x="0" y="2394891"/>
                  </a:lnTo>
                  <a:lnTo>
                    <a:pt x="51197" y="2365668"/>
                  </a:lnTo>
                  <a:lnTo>
                    <a:pt x="51197" y="1383852"/>
                  </a:lnTo>
                  <a:lnTo>
                    <a:pt x="0" y="1354629"/>
                  </a:lnTo>
                  <a:close/>
                </a:path>
              </a:pathLst>
            </a:custGeom>
            <a:solidFill>
              <a:srgbClr val="10FBFE">
                <a:alpha val="6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3" name="文本框 32"/>
          <p:cNvSpPr txBox="1"/>
          <p:nvPr/>
        </p:nvSpPr>
        <p:spPr>
          <a:xfrm>
            <a:off x="2404110" y="4688205"/>
            <a:ext cx="22396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Chrome</a:t>
            </a:r>
            <a:endParaRPr lang="zh-CN" altLang="en-US" sz="3200" b="1" dirty="0">
              <a:solidFill>
                <a:srgbClr val="10FBFE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1600835" y="5056505"/>
            <a:ext cx="3846195" cy="3366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endParaRPr lang="zh-CN" sz="1200" dirty="0">
              <a:solidFill>
                <a:srgbClr val="10FBFE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192082" y="2207895"/>
            <a:ext cx="30124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Sublime Text 3</a:t>
            </a:r>
            <a:endParaRPr lang="zh-CN" altLang="en-US" sz="2800" b="1" dirty="0">
              <a:solidFill>
                <a:srgbClr val="10FBFE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775450" y="2207895"/>
            <a:ext cx="3846195" cy="3366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endParaRPr lang="zh-CN" sz="1200" dirty="0">
              <a:solidFill>
                <a:srgbClr val="10FBFE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split orient="vert"/>
      </p:transition>
    </mc:Choice>
    <mc:Fallback xmlns="">
      <p:transition spd="slow" advTm="30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47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7" presetClass="entr" presetSubtype="0" fill="hold" grpId="1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500"/>
                            </p:stCondLst>
                            <p:childTnLst>
                              <p:par>
                                <p:cTn id="41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4" grpId="0"/>
      <p:bldP spid="33" grpId="0"/>
      <p:bldP spid="34" grpId="0"/>
      <p:bldP spid="4" grpId="0"/>
      <p:bldP spid="4" grpId="1"/>
      <p:bldP spid="5" grpId="0"/>
      <p:bldP spid="5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齿轮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3440" y="1322070"/>
            <a:ext cx="7945120" cy="446722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979035" y="2007870"/>
            <a:ext cx="223456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</a:rPr>
              <a:t>PART.02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4227830" y="2604770"/>
            <a:ext cx="373570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</a:rPr>
              <a:t>Coding Language</a:t>
            </a:r>
            <a:endParaRPr lang="zh-CN" altLang="en-US" sz="2400" dirty="0">
              <a:solidFill>
                <a:srgbClr val="10FBF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9" name="矩形 358"/>
          <p:cNvSpPr/>
          <p:nvPr/>
        </p:nvSpPr>
        <p:spPr>
          <a:xfrm>
            <a:off x="4670742" y="3277235"/>
            <a:ext cx="2849880" cy="4181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6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HTML &amp; CSS &amp; Java Script</a:t>
            </a:r>
            <a:endParaRPr lang="zh-CN" altLang="en-US" sz="1600" spc="300" dirty="0">
              <a:solidFill>
                <a:srgbClr val="10FBFE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split orient="vert"/>
      </p:transition>
    </mc:Choice>
    <mc:Fallback xmlns="">
      <p:transition spd="slow" advTm="30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 tmFilter="0,0; .5, 1; 1, 1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15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35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7" name="六边形 10"/>
          <p:cNvSpPr>
            <a:spLocks noChangeArrowheads="1"/>
          </p:cNvSpPr>
          <p:nvPr/>
        </p:nvSpPr>
        <p:spPr bwMode="auto">
          <a:xfrm rot="5400000">
            <a:off x="4596609" y="2170906"/>
            <a:ext cx="2965446" cy="2205037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10FBFE">
              <a:alpha val="25000"/>
            </a:srgbClr>
          </a:solidFill>
          <a:ln w="6350">
            <a:solidFill>
              <a:srgbClr val="10FBFE">
                <a:alpha val="70000"/>
              </a:srgbClr>
            </a:solidFill>
            <a:bevel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graphicFrame>
        <p:nvGraphicFramePr>
          <p:cNvPr id="20" name="图示 19">
            <a:extLst>
              <a:ext uri="{FF2B5EF4-FFF2-40B4-BE49-F238E27FC236}">
                <a16:creationId xmlns:a16="http://schemas.microsoft.com/office/drawing/2014/main" id="{E991A022-944F-4678-922A-CB527F12C5A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77564588"/>
              </p:ext>
            </p:extLst>
          </p:nvPr>
        </p:nvGraphicFramePr>
        <p:xfrm>
          <a:off x="5504834" y="1141236"/>
          <a:ext cx="1148996" cy="32486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47" name="组合 46"/>
          <p:cNvGrpSpPr/>
          <p:nvPr/>
        </p:nvGrpSpPr>
        <p:grpSpPr>
          <a:xfrm>
            <a:off x="0" y="380365"/>
            <a:ext cx="12192965" cy="694056"/>
            <a:chOff x="0" y="623570"/>
            <a:chExt cx="12192965" cy="694056"/>
          </a:xfrm>
        </p:grpSpPr>
        <p:cxnSp>
          <p:nvCxnSpPr>
            <p:cNvPr id="48" name="直接连接符 47"/>
            <p:cNvCxnSpPr/>
            <p:nvPr/>
          </p:nvCxnSpPr>
          <p:spPr>
            <a:xfrm>
              <a:off x="0" y="1016000"/>
              <a:ext cx="10147300" cy="0"/>
            </a:xfrm>
            <a:prstGeom prst="line">
              <a:avLst/>
            </a:prstGeom>
            <a:ln w="19050" cap="rnd">
              <a:solidFill>
                <a:srgbClr val="10FBFE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/>
            <p:cNvCxnSpPr/>
            <p:nvPr/>
          </p:nvCxnSpPr>
          <p:spPr>
            <a:xfrm flipH="1">
              <a:off x="10147300" y="723900"/>
              <a:ext cx="183606" cy="292100"/>
            </a:xfrm>
            <a:prstGeom prst="line">
              <a:avLst/>
            </a:prstGeom>
            <a:ln w="19050" cap="rnd">
              <a:solidFill>
                <a:srgbClr val="10FBFE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49"/>
            <p:cNvCxnSpPr/>
            <p:nvPr/>
          </p:nvCxnSpPr>
          <p:spPr>
            <a:xfrm>
              <a:off x="10330906" y="723900"/>
              <a:ext cx="134257" cy="544513"/>
            </a:xfrm>
            <a:prstGeom prst="line">
              <a:avLst/>
            </a:prstGeom>
            <a:ln w="19050" cap="rnd">
              <a:solidFill>
                <a:srgbClr val="10FBFE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/>
            <p:cNvCxnSpPr/>
            <p:nvPr/>
          </p:nvCxnSpPr>
          <p:spPr>
            <a:xfrm flipH="1">
              <a:off x="10465163" y="976313"/>
              <a:ext cx="183606" cy="292100"/>
            </a:xfrm>
            <a:prstGeom prst="line">
              <a:avLst/>
            </a:prstGeom>
            <a:ln w="19050" cap="rnd">
              <a:solidFill>
                <a:srgbClr val="10FBFE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/>
            <p:cNvCxnSpPr/>
            <p:nvPr/>
          </p:nvCxnSpPr>
          <p:spPr>
            <a:xfrm>
              <a:off x="10648769" y="976313"/>
              <a:ext cx="75967" cy="341313"/>
            </a:xfrm>
            <a:prstGeom prst="line">
              <a:avLst/>
            </a:prstGeom>
            <a:ln w="19050" cap="rnd">
              <a:solidFill>
                <a:srgbClr val="10FBFE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/>
            <p:cNvCxnSpPr/>
            <p:nvPr/>
          </p:nvCxnSpPr>
          <p:spPr>
            <a:xfrm flipH="1">
              <a:off x="10724736" y="632460"/>
              <a:ext cx="194738" cy="675640"/>
            </a:xfrm>
            <a:prstGeom prst="line">
              <a:avLst/>
            </a:prstGeom>
            <a:ln w="19050" cap="rnd">
              <a:solidFill>
                <a:srgbClr val="10FBFE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/>
            <p:cNvCxnSpPr/>
            <p:nvPr/>
          </p:nvCxnSpPr>
          <p:spPr>
            <a:xfrm>
              <a:off x="10919474" y="623570"/>
              <a:ext cx="87099" cy="392430"/>
            </a:xfrm>
            <a:prstGeom prst="line">
              <a:avLst/>
            </a:prstGeom>
            <a:ln w="19050" cap="rnd">
              <a:solidFill>
                <a:srgbClr val="10FBFE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/>
            <p:cNvCxnSpPr/>
            <p:nvPr/>
          </p:nvCxnSpPr>
          <p:spPr>
            <a:xfrm>
              <a:off x="11004965" y="1016000"/>
              <a:ext cx="1188000" cy="0"/>
            </a:xfrm>
            <a:prstGeom prst="line">
              <a:avLst/>
            </a:prstGeom>
            <a:ln w="19050" cap="rnd">
              <a:solidFill>
                <a:srgbClr val="10FBFE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4" name="文本框 263"/>
          <p:cNvSpPr txBox="1"/>
          <p:nvPr/>
        </p:nvSpPr>
        <p:spPr>
          <a:xfrm>
            <a:off x="3478212" y="103525"/>
            <a:ext cx="52355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Coding Language</a:t>
            </a:r>
            <a:endParaRPr lang="zh-CN" altLang="en-US" sz="2800" b="1" dirty="0">
              <a:solidFill>
                <a:srgbClr val="10FBFE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5365" name="六边形 8"/>
          <p:cNvSpPr>
            <a:spLocks noChangeArrowheads="1"/>
          </p:cNvSpPr>
          <p:nvPr/>
        </p:nvSpPr>
        <p:spPr bwMode="auto">
          <a:xfrm rot="5400000">
            <a:off x="1006475" y="2171700"/>
            <a:ext cx="2965450" cy="2203450"/>
          </a:xfrm>
          <a:prstGeom prst="hexagon">
            <a:avLst>
              <a:gd name="adj" fmla="val 25018"/>
              <a:gd name="vf" fmla="val 115470"/>
            </a:avLst>
          </a:prstGeom>
          <a:solidFill>
            <a:srgbClr val="10FBFE">
              <a:alpha val="25000"/>
            </a:srgbClr>
          </a:solidFill>
          <a:ln w="6350">
            <a:solidFill>
              <a:srgbClr val="10FBFE">
                <a:alpha val="70000"/>
              </a:srgbClr>
            </a:solidFill>
            <a:bevel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5369" name="六边形 12"/>
          <p:cNvSpPr>
            <a:spLocks noChangeArrowheads="1"/>
          </p:cNvSpPr>
          <p:nvPr/>
        </p:nvSpPr>
        <p:spPr bwMode="auto">
          <a:xfrm rot="5400000">
            <a:off x="8226425" y="2171700"/>
            <a:ext cx="2965450" cy="2203450"/>
          </a:xfrm>
          <a:prstGeom prst="hexagon">
            <a:avLst>
              <a:gd name="adj" fmla="val 25018"/>
              <a:gd name="vf" fmla="val 115470"/>
            </a:avLst>
          </a:prstGeom>
          <a:solidFill>
            <a:srgbClr val="10FBFE">
              <a:alpha val="25000"/>
            </a:srgbClr>
          </a:solidFill>
          <a:ln w="6350">
            <a:solidFill>
              <a:srgbClr val="10FBFE">
                <a:alpha val="70000"/>
              </a:srgbClr>
            </a:solidFill>
            <a:bevel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1042035" y="4954905"/>
            <a:ext cx="2938780" cy="57785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lvl="0" algn="ctr" defTabSz="914400" rtl="0" eaLnBrk="1" latinLnBrk="0" hangingPunct="1">
              <a:lnSpc>
                <a:spcPct val="150000"/>
              </a:lnSpc>
            </a:pPr>
            <a:r>
              <a:rPr lang="en-US" altLang="zh-CN" sz="2400" dirty="0">
                <a:solidFill>
                  <a:srgbClr val="FF0000"/>
                </a:solidFill>
                <a:latin typeface="Arial" panose="020B0604020202020204"/>
                <a:ea typeface="微软雅黑" panose="020B0503020204020204" charset="-122"/>
              </a:rPr>
              <a:t>Content &amp; Structure</a:t>
            </a:r>
          </a:p>
        </p:txBody>
      </p:sp>
      <p:sp>
        <p:nvSpPr>
          <p:cNvPr id="35" name="矩形 34"/>
          <p:cNvSpPr/>
          <p:nvPr/>
        </p:nvSpPr>
        <p:spPr>
          <a:xfrm>
            <a:off x="1336675" y="3823615"/>
            <a:ext cx="2349076" cy="396583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1" noProof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HTML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4921462" y="3823615"/>
            <a:ext cx="2349076" cy="396583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1" noProof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CSS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8550540" y="3823615"/>
            <a:ext cx="2349076" cy="396583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JS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4619625" y="4954905"/>
            <a:ext cx="2952750" cy="581057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lvl="0" algn="ctr" defTabSz="914400" rtl="0" eaLnBrk="1" latinLnBrk="0" hangingPunct="1">
              <a:lnSpc>
                <a:spcPct val="150000"/>
              </a:lnSpc>
            </a:pPr>
            <a:r>
              <a:rPr lang="en-US" sz="2400" dirty="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Style</a:t>
            </a:r>
            <a:endParaRPr sz="2400" dirty="0">
              <a:solidFill>
                <a:srgbClr val="00B0F0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8020171" y="4954905"/>
            <a:ext cx="3333914" cy="57785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lvl="0" algn="ctr" defTabSz="914400" rtl="0" eaLnBrk="1" latinLnBrk="0" hangingPunct="1">
              <a:lnSpc>
                <a:spcPct val="150000"/>
              </a:lnSpc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Dynamism</a:t>
            </a:r>
            <a:r>
              <a:rPr kumimoji="0" lang="en-US" altLang="zh-CN" sz="2400" b="0" i="0" u="none" strike="noStrike" kern="1200" cap="none" spc="0" normalizeH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 &amp; Usability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graphicFrame>
        <p:nvGraphicFramePr>
          <p:cNvPr id="8" name="图示 7">
            <a:extLst>
              <a:ext uri="{FF2B5EF4-FFF2-40B4-BE49-F238E27FC236}">
                <a16:creationId xmlns:a16="http://schemas.microsoft.com/office/drawing/2014/main" id="{FAA9E416-5F62-43EA-B1BF-091C152B528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5924965"/>
              </p:ext>
            </p:extLst>
          </p:nvPr>
        </p:nvGraphicFramePr>
        <p:xfrm>
          <a:off x="9063062" y="2233932"/>
          <a:ext cx="1248132" cy="1569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aphicFrame>
        <p:nvGraphicFramePr>
          <p:cNvPr id="11" name="图示 10">
            <a:extLst>
              <a:ext uri="{FF2B5EF4-FFF2-40B4-BE49-F238E27FC236}">
                <a16:creationId xmlns:a16="http://schemas.microsoft.com/office/drawing/2014/main" id="{5B943217-CEDE-41E5-B707-E17C468EE3A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98608155"/>
              </p:ext>
            </p:extLst>
          </p:nvPr>
        </p:nvGraphicFramePr>
        <p:xfrm>
          <a:off x="1865207" y="2063064"/>
          <a:ext cx="1256525" cy="17605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split orient="vert"/>
      </p:transition>
    </mc:Choice>
    <mc:Fallback xmlns="">
      <p:transition spd="slow" advTm="30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53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53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53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53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53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53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53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53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53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"/>
                            </p:stCondLst>
                            <p:childTnLst>
                              <p:par>
                                <p:cTn id="4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000"/>
                            </p:stCondLst>
                            <p:childTnLst>
                              <p:par>
                                <p:cTn id="5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67" grpId="0" bldLvl="0" animBg="1"/>
      <p:bldGraphic spid="20" grpId="0">
        <p:bldAsOne/>
      </p:bldGraphic>
      <p:bldP spid="264" grpId="0"/>
      <p:bldP spid="15365" grpId="0" bldLvl="0" animBg="1"/>
      <p:bldP spid="15369" grpId="0" bldLvl="0" animBg="1"/>
      <p:bldP spid="34" grpId="0"/>
      <p:bldP spid="35" grpId="0"/>
      <p:bldP spid="36" grpId="0"/>
      <p:bldP spid="37" grpId="0"/>
      <p:bldP spid="38" grpId="0"/>
      <p:bldP spid="39" grpId="0"/>
      <p:bldGraphic spid="8" grpId="0">
        <p:bldAsOne/>
      </p:bldGraphic>
      <p:bldGraphic spid="11" grpId="0">
        <p:bldAsOne/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c2c33e6a32bc9ec118dfac6d875d8fcb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985" y="10795"/>
            <a:ext cx="12390755" cy="697103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257675" y="1380490"/>
            <a:ext cx="3678555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6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</a:rPr>
              <a:t>HTML</a:t>
            </a:r>
            <a:endParaRPr lang="zh-CN" altLang="en-US" sz="6600" dirty="0">
              <a:solidFill>
                <a:srgbClr val="10FBF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309567" y="1933892"/>
            <a:ext cx="9313683" cy="3427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endParaRPr lang="en-US" sz="1600" dirty="0">
              <a:solidFill>
                <a:srgbClr val="10FBFE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200000"/>
              </a:lnSpc>
            </a:pPr>
            <a:r>
              <a:rPr lang="en-US" sz="24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</a:rPr>
              <a:t>HTML (</a:t>
            </a:r>
            <a:r>
              <a:rPr lang="en-US" sz="2400" dirty="0" err="1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</a:rPr>
              <a:t>HyperText</a:t>
            </a:r>
            <a:r>
              <a:rPr lang="en-US" sz="24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</a:rPr>
              <a:t> Markup Language) is the most basic building block of the Web. It describes and defines the content of a webpage along with the basic layout of the webpage</a:t>
            </a:r>
            <a:r>
              <a:rPr lang="en-US" sz="16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</a:rPr>
              <a:t>. </a:t>
            </a:r>
            <a:endParaRPr sz="1600" dirty="0">
              <a:solidFill>
                <a:srgbClr val="10FBF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split orient="vert"/>
      </p:transition>
    </mc:Choice>
    <mc:Fallback xmlns="">
      <p:transition spd="slow" advTm="30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齿轮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3440" y="1322070"/>
            <a:ext cx="7945120" cy="446722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979035" y="2007870"/>
            <a:ext cx="223456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</a:rPr>
              <a:t>PART.03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4227830" y="2604770"/>
            <a:ext cx="373570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</a:rPr>
              <a:t>Code</a:t>
            </a:r>
            <a:endParaRPr lang="zh-CN" altLang="en-US" sz="2400" dirty="0">
              <a:solidFill>
                <a:srgbClr val="10FBF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9" name="矩形 358"/>
          <p:cNvSpPr/>
          <p:nvPr/>
        </p:nvSpPr>
        <p:spPr>
          <a:xfrm>
            <a:off x="4670742" y="3326223"/>
            <a:ext cx="2849880" cy="4181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6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Your First HTML File</a:t>
            </a:r>
            <a:endParaRPr lang="zh-CN" altLang="en-US" sz="1600" spc="300" dirty="0">
              <a:solidFill>
                <a:srgbClr val="10FBFE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split orient="vert"/>
      </p:transition>
    </mc:Choice>
    <mc:Fallback xmlns="">
      <p:transition spd="slow" advTm="30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 tmFilter="0,0; .5, 1; 1, 1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65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35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组合 46"/>
          <p:cNvGrpSpPr/>
          <p:nvPr/>
        </p:nvGrpSpPr>
        <p:grpSpPr>
          <a:xfrm>
            <a:off x="0" y="380365"/>
            <a:ext cx="12192965" cy="694056"/>
            <a:chOff x="0" y="623570"/>
            <a:chExt cx="12192965" cy="694056"/>
          </a:xfrm>
        </p:grpSpPr>
        <p:cxnSp>
          <p:nvCxnSpPr>
            <p:cNvPr id="48" name="直接连接符 47"/>
            <p:cNvCxnSpPr/>
            <p:nvPr/>
          </p:nvCxnSpPr>
          <p:spPr>
            <a:xfrm>
              <a:off x="0" y="1016000"/>
              <a:ext cx="10147300" cy="0"/>
            </a:xfrm>
            <a:prstGeom prst="line">
              <a:avLst/>
            </a:prstGeom>
            <a:ln w="19050" cap="rnd">
              <a:solidFill>
                <a:srgbClr val="10FBFE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/>
            <p:cNvCxnSpPr/>
            <p:nvPr/>
          </p:nvCxnSpPr>
          <p:spPr>
            <a:xfrm flipH="1">
              <a:off x="10147300" y="723900"/>
              <a:ext cx="183606" cy="292100"/>
            </a:xfrm>
            <a:prstGeom prst="line">
              <a:avLst/>
            </a:prstGeom>
            <a:ln w="19050" cap="rnd">
              <a:solidFill>
                <a:srgbClr val="10FBFE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49"/>
            <p:cNvCxnSpPr/>
            <p:nvPr/>
          </p:nvCxnSpPr>
          <p:spPr>
            <a:xfrm>
              <a:off x="10330906" y="723900"/>
              <a:ext cx="134257" cy="544513"/>
            </a:xfrm>
            <a:prstGeom prst="line">
              <a:avLst/>
            </a:prstGeom>
            <a:ln w="19050" cap="rnd">
              <a:solidFill>
                <a:srgbClr val="10FBFE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/>
            <p:cNvCxnSpPr/>
            <p:nvPr/>
          </p:nvCxnSpPr>
          <p:spPr>
            <a:xfrm flipH="1">
              <a:off x="10465163" y="976313"/>
              <a:ext cx="183606" cy="292100"/>
            </a:xfrm>
            <a:prstGeom prst="line">
              <a:avLst/>
            </a:prstGeom>
            <a:ln w="19050" cap="rnd">
              <a:solidFill>
                <a:srgbClr val="10FBFE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/>
            <p:cNvCxnSpPr/>
            <p:nvPr/>
          </p:nvCxnSpPr>
          <p:spPr>
            <a:xfrm>
              <a:off x="10648769" y="976313"/>
              <a:ext cx="75967" cy="341313"/>
            </a:xfrm>
            <a:prstGeom prst="line">
              <a:avLst/>
            </a:prstGeom>
            <a:ln w="19050" cap="rnd">
              <a:solidFill>
                <a:srgbClr val="10FBFE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/>
            <p:cNvCxnSpPr/>
            <p:nvPr/>
          </p:nvCxnSpPr>
          <p:spPr>
            <a:xfrm flipH="1">
              <a:off x="10724736" y="632460"/>
              <a:ext cx="194738" cy="675640"/>
            </a:xfrm>
            <a:prstGeom prst="line">
              <a:avLst/>
            </a:prstGeom>
            <a:ln w="19050" cap="rnd">
              <a:solidFill>
                <a:srgbClr val="10FBFE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/>
            <p:cNvCxnSpPr/>
            <p:nvPr/>
          </p:nvCxnSpPr>
          <p:spPr>
            <a:xfrm>
              <a:off x="10919474" y="623570"/>
              <a:ext cx="87099" cy="392430"/>
            </a:xfrm>
            <a:prstGeom prst="line">
              <a:avLst/>
            </a:prstGeom>
            <a:ln w="19050" cap="rnd">
              <a:solidFill>
                <a:srgbClr val="10FBFE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/>
            <p:cNvCxnSpPr/>
            <p:nvPr/>
          </p:nvCxnSpPr>
          <p:spPr>
            <a:xfrm>
              <a:off x="11004965" y="1016000"/>
              <a:ext cx="1188000" cy="0"/>
            </a:xfrm>
            <a:prstGeom prst="line">
              <a:avLst/>
            </a:prstGeom>
            <a:ln w="19050" cap="rnd">
              <a:solidFill>
                <a:srgbClr val="10FBFE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4" name="文本框 263"/>
          <p:cNvSpPr txBox="1"/>
          <p:nvPr/>
        </p:nvSpPr>
        <p:spPr>
          <a:xfrm>
            <a:off x="3217227" y="227148"/>
            <a:ext cx="5235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Your First HTML File</a:t>
            </a:r>
            <a:endParaRPr lang="zh-CN" altLang="en-US" sz="2400" b="1" dirty="0">
              <a:solidFill>
                <a:srgbClr val="10FBFE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2141220" y="1837690"/>
            <a:ext cx="1850390" cy="1833880"/>
            <a:chOff x="3372" y="2894"/>
            <a:chExt cx="2914" cy="2888"/>
          </a:xfrm>
        </p:grpSpPr>
        <p:grpSp>
          <p:nvGrpSpPr>
            <p:cNvPr id="15" name="组合 14"/>
            <p:cNvGrpSpPr/>
            <p:nvPr/>
          </p:nvGrpSpPr>
          <p:grpSpPr>
            <a:xfrm>
              <a:off x="3372" y="2894"/>
              <a:ext cx="2914" cy="2888"/>
              <a:chOff x="4948" y="1836"/>
              <a:chExt cx="4938" cy="4893"/>
            </a:xfrm>
          </p:grpSpPr>
          <p:sp>
            <p:nvSpPr>
              <p:cNvPr id="16" name="弧形 15"/>
              <p:cNvSpPr/>
              <p:nvPr/>
            </p:nvSpPr>
            <p:spPr>
              <a:xfrm>
                <a:off x="5219" y="2063"/>
                <a:ext cx="4040" cy="4040"/>
              </a:xfrm>
              <a:prstGeom prst="arc">
                <a:avLst>
                  <a:gd name="adj1" fmla="val 5242537"/>
                  <a:gd name="adj2" fmla="val 20088988"/>
                </a:avLst>
              </a:prstGeom>
              <a:noFill/>
              <a:ln w="12700">
                <a:solidFill>
                  <a:srgbClr val="10FBF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弧形 16"/>
              <p:cNvSpPr/>
              <p:nvPr/>
            </p:nvSpPr>
            <p:spPr>
              <a:xfrm>
                <a:off x="5419" y="2263"/>
                <a:ext cx="4040" cy="4040"/>
              </a:xfrm>
              <a:prstGeom prst="arc">
                <a:avLst>
                  <a:gd name="adj1" fmla="val 19846732"/>
                  <a:gd name="adj2" fmla="val 5816273"/>
                </a:avLst>
              </a:prstGeom>
              <a:ln w="3175">
                <a:solidFill>
                  <a:srgbClr val="10FBFE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弧形 17"/>
              <p:cNvSpPr/>
              <p:nvPr/>
            </p:nvSpPr>
            <p:spPr>
              <a:xfrm flipH="1">
                <a:off x="4993" y="1836"/>
                <a:ext cx="4493" cy="4493"/>
              </a:xfrm>
              <a:prstGeom prst="arc">
                <a:avLst>
                  <a:gd name="adj1" fmla="val 16200000"/>
                  <a:gd name="adj2" fmla="val 32168"/>
                </a:avLst>
              </a:prstGeom>
              <a:noFill/>
              <a:ln>
                <a:solidFill>
                  <a:srgbClr val="10FBF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" name="弧形 18"/>
              <p:cNvSpPr/>
              <p:nvPr/>
            </p:nvSpPr>
            <p:spPr>
              <a:xfrm>
                <a:off x="5193" y="2036"/>
                <a:ext cx="4493" cy="4493"/>
              </a:xfrm>
              <a:prstGeom prst="arc">
                <a:avLst>
                  <a:gd name="adj1" fmla="val 18475225"/>
                  <a:gd name="adj2" fmla="val 7613812"/>
                </a:avLst>
              </a:prstGeom>
              <a:noFill/>
              <a:ln w="3175">
                <a:solidFill>
                  <a:srgbClr val="10FBFE">
                    <a:alpha val="36000"/>
                  </a:srgb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弧形 19"/>
              <p:cNvSpPr/>
              <p:nvPr/>
            </p:nvSpPr>
            <p:spPr>
              <a:xfrm>
                <a:off x="5393" y="2236"/>
                <a:ext cx="4493" cy="4493"/>
              </a:xfrm>
              <a:prstGeom prst="arc">
                <a:avLst>
                  <a:gd name="adj1" fmla="val 21274537"/>
                  <a:gd name="adj2" fmla="val 3359282"/>
                </a:avLst>
              </a:prstGeom>
              <a:ln w="9525">
                <a:solidFill>
                  <a:srgbClr val="10FBFE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椭圆 20"/>
              <p:cNvSpPr/>
              <p:nvPr/>
            </p:nvSpPr>
            <p:spPr>
              <a:xfrm>
                <a:off x="7268" y="6056"/>
                <a:ext cx="90" cy="90"/>
              </a:xfrm>
              <a:prstGeom prst="ellipse">
                <a:avLst/>
              </a:prstGeom>
              <a:solidFill>
                <a:srgbClr val="40E0C5"/>
              </a:solidFill>
              <a:ln>
                <a:solidFill>
                  <a:srgbClr val="10FBF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" name="椭圆 21"/>
              <p:cNvSpPr/>
              <p:nvPr/>
            </p:nvSpPr>
            <p:spPr>
              <a:xfrm>
                <a:off x="4948" y="4037"/>
                <a:ext cx="90" cy="90"/>
              </a:xfrm>
              <a:prstGeom prst="ellipse">
                <a:avLst/>
              </a:prstGeom>
              <a:solidFill>
                <a:srgbClr val="40E0C5"/>
              </a:solidFill>
              <a:ln>
                <a:solidFill>
                  <a:srgbClr val="10FBF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" name="等腰三角形 23"/>
              <p:cNvSpPr/>
              <p:nvPr/>
            </p:nvSpPr>
            <p:spPr>
              <a:xfrm>
                <a:off x="5744" y="2261"/>
                <a:ext cx="2990" cy="2709"/>
              </a:xfrm>
              <a:prstGeom prst="triangle">
                <a:avLst>
                  <a:gd name="adj" fmla="val 50216"/>
                </a:avLst>
              </a:prstGeom>
              <a:noFill/>
              <a:ln>
                <a:solidFill>
                  <a:srgbClr val="10FBFE">
                    <a:alpha val="5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" name="等腰三角形 24"/>
              <p:cNvSpPr/>
              <p:nvPr/>
            </p:nvSpPr>
            <p:spPr>
              <a:xfrm flipV="1">
                <a:off x="5807" y="3157"/>
                <a:ext cx="2864" cy="2594"/>
              </a:xfrm>
              <a:prstGeom prst="triangle">
                <a:avLst>
                  <a:gd name="adj" fmla="val 50216"/>
                </a:avLst>
              </a:prstGeom>
              <a:solidFill>
                <a:srgbClr val="10FBFE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6" name="文本框 25"/>
            <p:cNvSpPr txBox="1"/>
            <p:nvPr/>
          </p:nvSpPr>
          <p:spPr>
            <a:xfrm>
              <a:off x="4269" y="3787"/>
              <a:ext cx="909" cy="110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1</a:t>
              </a: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5237480" y="1816100"/>
            <a:ext cx="1850390" cy="1833880"/>
            <a:chOff x="8248" y="2860"/>
            <a:chExt cx="2914" cy="2888"/>
          </a:xfrm>
        </p:grpSpPr>
        <p:grpSp>
          <p:nvGrpSpPr>
            <p:cNvPr id="13" name="组合 12"/>
            <p:cNvGrpSpPr/>
            <p:nvPr/>
          </p:nvGrpSpPr>
          <p:grpSpPr>
            <a:xfrm>
              <a:off x="8248" y="2860"/>
              <a:ext cx="2914" cy="2888"/>
              <a:chOff x="4948" y="1836"/>
              <a:chExt cx="4938" cy="4893"/>
            </a:xfrm>
          </p:grpSpPr>
          <p:sp>
            <p:nvSpPr>
              <p:cNvPr id="14" name="弧形 13"/>
              <p:cNvSpPr/>
              <p:nvPr/>
            </p:nvSpPr>
            <p:spPr>
              <a:xfrm>
                <a:off x="5219" y="2063"/>
                <a:ext cx="4040" cy="4040"/>
              </a:xfrm>
              <a:prstGeom prst="arc">
                <a:avLst>
                  <a:gd name="adj1" fmla="val 5242537"/>
                  <a:gd name="adj2" fmla="val 20088988"/>
                </a:avLst>
              </a:prstGeom>
              <a:noFill/>
              <a:ln w="12700">
                <a:solidFill>
                  <a:srgbClr val="10FBF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3" name="弧形 62"/>
              <p:cNvSpPr/>
              <p:nvPr/>
            </p:nvSpPr>
            <p:spPr>
              <a:xfrm>
                <a:off x="5419" y="2263"/>
                <a:ext cx="4040" cy="4040"/>
              </a:xfrm>
              <a:prstGeom prst="arc">
                <a:avLst>
                  <a:gd name="adj1" fmla="val 19846732"/>
                  <a:gd name="adj2" fmla="val 5816273"/>
                </a:avLst>
              </a:prstGeom>
              <a:ln w="3175">
                <a:solidFill>
                  <a:srgbClr val="10FBFE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" name="弧形 22"/>
              <p:cNvSpPr/>
              <p:nvPr/>
            </p:nvSpPr>
            <p:spPr>
              <a:xfrm flipH="1">
                <a:off x="4993" y="1836"/>
                <a:ext cx="4493" cy="4493"/>
              </a:xfrm>
              <a:prstGeom prst="arc">
                <a:avLst>
                  <a:gd name="adj1" fmla="val 16200000"/>
                  <a:gd name="adj2" fmla="val 32168"/>
                </a:avLst>
              </a:prstGeom>
              <a:noFill/>
              <a:ln>
                <a:solidFill>
                  <a:srgbClr val="10FBF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7" name="弧形 76"/>
              <p:cNvSpPr/>
              <p:nvPr/>
            </p:nvSpPr>
            <p:spPr>
              <a:xfrm>
                <a:off x="5193" y="2036"/>
                <a:ext cx="4493" cy="4493"/>
              </a:xfrm>
              <a:prstGeom prst="arc">
                <a:avLst>
                  <a:gd name="adj1" fmla="val 18475225"/>
                  <a:gd name="adj2" fmla="val 7613812"/>
                </a:avLst>
              </a:prstGeom>
              <a:noFill/>
              <a:ln w="3175">
                <a:solidFill>
                  <a:srgbClr val="10FBFE">
                    <a:alpha val="36000"/>
                  </a:srgb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0" name="弧形 79"/>
              <p:cNvSpPr/>
              <p:nvPr/>
            </p:nvSpPr>
            <p:spPr>
              <a:xfrm>
                <a:off x="5393" y="2236"/>
                <a:ext cx="4493" cy="4493"/>
              </a:xfrm>
              <a:prstGeom prst="arc">
                <a:avLst>
                  <a:gd name="adj1" fmla="val 21274537"/>
                  <a:gd name="adj2" fmla="val 3359282"/>
                </a:avLst>
              </a:prstGeom>
              <a:ln w="9525">
                <a:solidFill>
                  <a:srgbClr val="10FBFE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" name="椭圆 27"/>
              <p:cNvSpPr/>
              <p:nvPr/>
            </p:nvSpPr>
            <p:spPr>
              <a:xfrm>
                <a:off x="7268" y="6056"/>
                <a:ext cx="90" cy="90"/>
              </a:xfrm>
              <a:prstGeom prst="ellipse">
                <a:avLst/>
              </a:prstGeom>
              <a:solidFill>
                <a:srgbClr val="40E0C5"/>
              </a:solidFill>
              <a:ln>
                <a:solidFill>
                  <a:srgbClr val="10FBF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2" name="椭圆 101"/>
              <p:cNvSpPr/>
              <p:nvPr/>
            </p:nvSpPr>
            <p:spPr>
              <a:xfrm>
                <a:off x="4948" y="4037"/>
                <a:ext cx="90" cy="90"/>
              </a:xfrm>
              <a:prstGeom prst="ellipse">
                <a:avLst/>
              </a:prstGeom>
              <a:solidFill>
                <a:srgbClr val="40E0C5"/>
              </a:solidFill>
              <a:ln>
                <a:solidFill>
                  <a:srgbClr val="10FBF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2" name="等腰三角形 41"/>
              <p:cNvSpPr/>
              <p:nvPr/>
            </p:nvSpPr>
            <p:spPr>
              <a:xfrm>
                <a:off x="5744" y="2261"/>
                <a:ext cx="2990" cy="2709"/>
              </a:xfrm>
              <a:prstGeom prst="triangle">
                <a:avLst>
                  <a:gd name="adj" fmla="val 50216"/>
                </a:avLst>
              </a:prstGeom>
              <a:noFill/>
              <a:ln>
                <a:solidFill>
                  <a:srgbClr val="10FBFE">
                    <a:alpha val="5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8" name="等腰三角形 107"/>
              <p:cNvSpPr/>
              <p:nvPr/>
            </p:nvSpPr>
            <p:spPr>
              <a:xfrm flipV="1">
                <a:off x="5807" y="3157"/>
                <a:ext cx="2864" cy="2594"/>
              </a:xfrm>
              <a:prstGeom prst="triangle">
                <a:avLst>
                  <a:gd name="adj" fmla="val 50216"/>
                </a:avLst>
              </a:prstGeom>
              <a:solidFill>
                <a:srgbClr val="10FBFE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9" name="文本框 28"/>
            <p:cNvSpPr txBox="1"/>
            <p:nvPr/>
          </p:nvSpPr>
          <p:spPr>
            <a:xfrm>
              <a:off x="9189" y="3669"/>
              <a:ext cx="909" cy="110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2</a:t>
              </a: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8338185" y="1826895"/>
            <a:ext cx="1850390" cy="1833880"/>
            <a:chOff x="13131" y="2877"/>
            <a:chExt cx="2914" cy="2888"/>
          </a:xfrm>
        </p:grpSpPr>
        <p:grpSp>
          <p:nvGrpSpPr>
            <p:cNvPr id="30" name="组合 29"/>
            <p:cNvGrpSpPr/>
            <p:nvPr/>
          </p:nvGrpSpPr>
          <p:grpSpPr>
            <a:xfrm>
              <a:off x="13131" y="2877"/>
              <a:ext cx="2914" cy="2888"/>
              <a:chOff x="4948" y="1836"/>
              <a:chExt cx="4938" cy="4893"/>
            </a:xfrm>
          </p:grpSpPr>
          <p:sp>
            <p:nvSpPr>
              <p:cNvPr id="35" name="弧形 34"/>
              <p:cNvSpPr/>
              <p:nvPr/>
            </p:nvSpPr>
            <p:spPr>
              <a:xfrm>
                <a:off x="5219" y="2063"/>
                <a:ext cx="4040" cy="4040"/>
              </a:xfrm>
              <a:prstGeom prst="arc">
                <a:avLst>
                  <a:gd name="adj1" fmla="val 5242537"/>
                  <a:gd name="adj2" fmla="val 20088988"/>
                </a:avLst>
              </a:prstGeom>
              <a:noFill/>
              <a:ln w="12700">
                <a:solidFill>
                  <a:srgbClr val="10FBF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" name="弧形 35"/>
              <p:cNvSpPr/>
              <p:nvPr/>
            </p:nvSpPr>
            <p:spPr>
              <a:xfrm>
                <a:off x="5419" y="2263"/>
                <a:ext cx="4040" cy="4040"/>
              </a:xfrm>
              <a:prstGeom prst="arc">
                <a:avLst>
                  <a:gd name="adj1" fmla="val 19846732"/>
                  <a:gd name="adj2" fmla="val 5816273"/>
                </a:avLst>
              </a:prstGeom>
              <a:ln w="3175">
                <a:solidFill>
                  <a:srgbClr val="10FBFE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" name="弧形 36"/>
              <p:cNvSpPr/>
              <p:nvPr/>
            </p:nvSpPr>
            <p:spPr>
              <a:xfrm flipH="1">
                <a:off x="4993" y="1836"/>
                <a:ext cx="4493" cy="4493"/>
              </a:xfrm>
              <a:prstGeom prst="arc">
                <a:avLst>
                  <a:gd name="adj1" fmla="val 16200000"/>
                  <a:gd name="adj2" fmla="val 32168"/>
                </a:avLst>
              </a:prstGeom>
              <a:noFill/>
              <a:ln>
                <a:solidFill>
                  <a:srgbClr val="10FBF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" name="弧形 37"/>
              <p:cNvSpPr/>
              <p:nvPr/>
            </p:nvSpPr>
            <p:spPr>
              <a:xfrm>
                <a:off x="5193" y="2036"/>
                <a:ext cx="4493" cy="4493"/>
              </a:xfrm>
              <a:prstGeom prst="arc">
                <a:avLst>
                  <a:gd name="adj1" fmla="val 18475225"/>
                  <a:gd name="adj2" fmla="val 7613812"/>
                </a:avLst>
              </a:prstGeom>
              <a:noFill/>
              <a:ln w="3175">
                <a:solidFill>
                  <a:srgbClr val="10FBFE">
                    <a:alpha val="36000"/>
                  </a:srgb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" name="弧形 38"/>
              <p:cNvSpPr/>
              <p:nvPr/>
            </p:nvSpPr>
            <p:spPr>
              <a:xfrm>
                <a:off x="5393" y="2236"/>
                <a:ext cx="4493" cy="4493"/>
              </a:xfrm>
              <a:prstGeom prst="arc">
                <a:avLst>
                  <a:gd name="adj1" fmla="val 21274537"/>
                  <a:gd name="adj2" fmla="val 3359282"/>
                </a:avLst>
              </a:prstGeom>
              <a:ln w="9525">
                <a:solidFill>
                  <a:srgbClr val="10FBFE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" name="椭圆 39"/>
              <p:cNvSpPr/>
              <p:nvPr/>
            </p:nvSpPr>
            <p:spPr>
              <a:xfrm>
                <a:off x="7268" y="6056"/>
                <a:ext cx="90" cy="90"/>
              </a:xfrm>
              <a:prstGeom prst="ellipse">
                <a:avLst/>
              </a:prstGeom>
              <a:solidFill>
                <a:srgbClr val="40E0C5"/>
              </a:solidFill>
              <a:ln>
                <a:solidFill>
                  <a:srgbClr val="10FBF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1" name="椭圆 40"/>
              <p:cNvSpPr/>
              <p:nvPr/>
            </p:nvSpPr>
            <p:spPr>
              <a:xfrm>
                <a:off x="4948" y="4037"/>
                <a:ext cx="90" cy="90"/>
              </a:xfrm>
              <a:prstGeom prst="ellipse">
                <a:avLst/>
              </a:prstGeom>
              <a:solidFill>
                <a:srgbClr val="40E0C5"/>
              </a:solidFill>
              <a:ln>
                <a:solidFill>
                  <a:srgbClr val="10FBF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" name="等腰三角形 42"/>
              <p:cNvSpPr/>
              <p:nvPr/>
            </p:nvSpPr>
            <p:spPr>
              <a:xfrm>
                <a:off x="5744" y="2261"/>
                <a:ext cx="2990" cy="2709"/>
              </a:xfrm>
              <a:prstGeom prst="triangle">
                <a:avLst>
                  <a:gd name="adj" fmla="val 50216"/>
                </a:avLst>
              </a:prstGeom>
              <a:noFill/>
              <a:ln>
                <a:solidFill>
                  <a:srgbClr val="10FBFE">
                    <a:alpha val="5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" name="等腰三角形 43"/>
              <p:cNvSpPr/>
              <p:nvPr/>
            </p:nvSpPr>
            <p:spPr>
              <a:xfrm flipV="1">
                <a:off x="5807" y="3157"/>
                <a:ext cx="2864" cy="2594"/>
              </a:xfrm>
              <a:prstGeom prst="triangle">
                <a:avLst>
                  <a:gd name="adj" fmla="val 50216"/>
                </a:avLst>
              </a:prstGeom>
              <a:solidFill>
                <a:srgbClr val="10FBFE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45" name="文本框 44"/>
            <p:cNvSpPr txBox="1"/>
            <p:nvPr/>
          </p:nvSpPr>
          <p:spPr>
            <a:xfrm>
              <a:off x="14029" y="3674"/>
              <a:ext cx="909" cy="110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3</a:t>
              </a:r>
            </a:p>
          </p:txBody>
        </p:sp>
      </p:grpSp>
      <p:sp>
        <p:nvSpPr>
          <p:cNvPr id="46" name="文本框 45"/>
          <p:cNvSpPr txBox="1"/>
          <p:nvPr/>
        </p:nvSpPr>
        <p:spPr>
          <a:xfrm>
            <a:off x="1879600" y="3867150"/>
            <a:ext cx="22396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New Folder</a:t>
            </a:r>
            <a:endParaRPr lang="zh-CN" altLang="en-US" dirty="0">
              <a:solidFill>
                <a:srgbClr val="10FBFE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539239" y="4346578"/>
            <a:ext cx="2920365" cy="3774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4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Open folder in Sublime </a:t>
            </a:r>
            <a:endParaRPr lang="zh-CN" sz="1400" dirty="0">
              <a:solidFill>
                <a:srgbClr val="10FBFE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4975860" y="3867150"/>
            <a:ext cx="2239645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New File</a:t>
            </a:r>
            <a:endParaRPr lang="zh-CN" altLang="en-US" dirty="0">
              <a:solidFill>
                <a:srgbClr val="10FBFE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4635499" y="4346577"/>
            <a:ext cx="2920365" cy="3774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4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Ctrl + S then name it </a:t>
            </a:r>
            <a:endParaRPr lang="zh-CN" sz="1400" dirty="0">
              <a:solidFill>
                <a:srgbClr val="10FBFE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8076565" y="3867150"/>
            <a:ext cx="2239645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Code</a:t>
            </a:r>
            <a:endParaRPr lang="zh-CN" altLang="en-US" dirty="0">
              <a:solidFill>
                <a:srgbClr val="10FBFE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7736204" y="4346577"/>
            <a:ext cx="2920365" cy="7005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400" dirty="0" err="1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Input“html”then</a:t>
            </a:r>
            <a:r>
              <a:rPr lang="en-US" altLang="zh-CN" sz="14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 Tab</a:t>
            </a:r>
          </a:p>
          <a:p>
            <a:pPr algn="ctr">
              <a:lnSpc>
                <a:spcPct val="150000"/>
              </a:lnSpc>
            </a:pPr>
            <a:endParaRPr lang="zh-CN" sz="1400" dirty="0">
              <a:solidFill>
                <a:srgbClr val="10FBFE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split orient="vert"/>
      </p:transition>
    </mc:Choice>
    <mc:Fallback xmlns="">
      <p:transition spd="slow" advTm="30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4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500"/>
                            </p:stCondLst>
                            <p:childTnLst>
                              <p:par>
                                <p:cTn id="4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000"/>
                            </p:stCondLst>
                            <p:childTnLst>
                              <p:par>
                                <p:cTn id="5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500"/>
                            </p:stCondLst>
                            <p:childTnLst>
                              <p:par>
                                <p:cTn id="56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6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0"/>
                            </p:stCondLst>
                            <p:childTnLst>
                              <p:par>
                                <p:cTn id="6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4" grpId="0"/>
      <p:bldP spid="46" grpId="0"/>
      <p:bldP spid="56" grpId="0"/>
      <p:bldP spid="57" grpId="0"/>
      <p:bldP spid="58" grpId="0"/>
      <p:bldP spid="59" grpId="0"/>
      <p:bldP spid="60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互联网云计算大数据智能科技PPT动态模板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374</TotalTime>
  <Words>208</Words>
  <Application>Microsoft Office PowerPoint</Application>
  <PresentationFormat>宽屏</PresentationFormat>
  <Paragraphs>79</Paragraphs>
  <Slides>21</Slides>
  <Notes>18</Notes>
  <HiddenSlides>0</HiddenSlides>
  <MMClips>1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21</vt:i4>
      </vt:variant>
    </vt:vector>
  </HeadingPairs>
  <TitlesOfParts>
    <vt:vector size="29" baseType="lpstr">
      <vt:lpstr>等线</vt:lpstr>
      <vt:lpstr>华文细黑</vt:lpstr>
      <vt:lpstr>宋体</vt:lpstr>
      <vt:lpstr>微软雅黑</vt:lpstr>
      <vt:lpstr>Arial</vt:lpstr>
      <vt:lpstr>Calibri</vt:lpstr>
      <vt:lpstr>Office 主题</vt:lpstr>
      <vt:lpstr>1_Office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熊猫办公</dc:title>
  <dc:creator>熊猫办公</dc:creator>
  <cp:lastModifiedBy>佩力 蒋</cp:lastModifiedBy>
  <cp:revision>65</cp:revision>
  <dcterms:created xsi:type="dcterms:W3CDTF">2017-07-15T09:44:42Z</dcterms:created>
  <dcterms:modified xsi:type="dcterms:W3CDTF">2018-04-06T14:01:34Z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2052-10.1.0.6489</vt:lpwstr>
  </property>
</Properties>
</file>